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1518" r:id="rId2"/>
    <p:sldId id="1528" r:id="rId3"/>
    <p:sldId id="388" r:id="rId4"/>
    <p:sldId id="1530" r:id="rId5"/>
    <p:sldId id="1517" r:id="rId6"/>
    <p:sldId id="1531" r:id="rId7"/>
    <p:sldId id="1535" r:id="rId8"/>
    <p:sldId id="405" r:id="rId9"/>
    <p:sldId id="1532" r:id="rId10"/>
    <p:sldId id="1520" r:id="rId11"/>
  </p:sldIdLst>
  <p:sldSz cx="12192000" cy="6858000"/>
  <p:notesSz cx="6858000" cy="9144000"/>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ans Pudans" initials="KP" lastIdx="8" clrIdx="0">
    <p:extLst>
      <p:ext uri="{19B8F6BF-5375-455C-9EA6-DF929625EA0E}">
        <p15:presenceInfo xmlns:p15="http://schemas.microsoft.com/office/powerpoint/2012/main" userId="S::Kristians.Pudans@altum.lv::28f27343-3aa1-4a70-ac26-416afd6abc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C1D82F"/>
    <a:srgbClr val="6AC2BB"/>
    <a:srgbClr val="00AC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913" autoAdjust="0"/>
  </p:normalViewPr>
  <p:slideViewPr>
    <p:cSldViewPr snapToGrid="0" snapToObjects="1">
      <p:cViewPr varScale="1">
        <p:scale>
          <a:sx n="83" d="100"/>
          <a:sy n="83" d="100"/>
        </p:scale>
        <p:origin x="16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76F02-68CC-47AA-8A93-D642BBB4F1F9}" type="datetimeFigureOut">
              <a:rPr lang="lv-LV" smtClean="0"/>
              <a:t>27.11.2023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DE5A6-F754-4C31-A5DD-BC5EDF5DA3F5}" type="slidenum">
              <a:rPr lang="lv-LV" smtClean="0"/>
              <a:t>‹#›</a:t>
            </a:fld>
            <a:endParaRPr lang="lv-LV"/>
          </a:p>
        </p:txBody>
      </p:sp>
    </p:spTree>
    <p:extLst>
      <p:ext uri="{BB962C8B-B14F-4D97-AF65-F5344CB8AC3E}">
        <p14:creationId xmlns:p14="http://schemas.microsoft.com/office/powerpoint/2010/main" val="293079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1. Programma tika atvērta 2022.gada 8.decembrī un būs vaļā līdz brīdim (ne ilgāk par 2025.gada beigām), kad tiks saņemts atbilstošs projektu pieteikumu skaits, lai apgūtu visu finansējumu. Svarīgi piebilst, ka atbilstošajos MK noteikumos var atrast punktu, kur ir teikts, ka līgumu slēgšana notiks līdz 2023.gada beigām, šis punkts tiks mainīts tuvāko nedēļu laikā, to pagarinot līdz 30.06.2024. un pēc tam tas vēl tiks pagarināts. Šis viss ir saistīts ar Eiropas Komisija plānotajām izmaiņām regulā par </a:t>
            </a:r>
            <a:r>
              <a:rPr lang="lv-LV" dirty="0" err="1"/>
              <a:t>De</a:t>
            </a:r>
            <a:r>
              <a:rPr lang="lv-LV" dirty="0"/>
              <a:t> </a:t>
            </a:r>
            <a:r>
              <a:rPr lang="lv-LV" dirty="0" err="1"/>
              <a:t>minimis</a:t>
            </a:r>
            <a:r>
              <a:rPr lang="lv-LV" dirty="0"/>
              <a:t> atbalsta noteikšanu. Šis skar visas EK dalībvalstis, ne tikai Latviju.</a:t>
            </a:r>
          </a:p>
          <a:p>
            <a:r>
              <a:rPr lang="lv-LV" dirty="0"/>
              <a:t>2. Uz šo brīdi programmā ir iesniegti </a:t>
            </a:r>
            <a:r>
              <a:rPr lang="lv-LV" sz="1800" dirty="0">
                <a:effectLst/>
                <a:latin typeface="Century Gothic" panose="020B0502020202020204" pitchFamily="34" charset="0"/>
                <a:ea typeface="Times New Roman" panose="02020603050405020304" pitchFamily="18" charset="0"/>
                <a:cs typeface="Calibri" panose="020F0502020204030204" pitchFamily="34" charset="0"/>
              </a:rPr>
              <a:t>58 māju projektu pieteikumi, no kuriem 26 projektiem ir rezervēta KA (9.4 </a:t>
            </a:r>
            <a:r>
              <a:rPr lang="lv-LV" sz="1800" dirty="0" err="1">
                <a:effectLst/>
                <a:latin typeface="Century Gothic" panose="020B0502020202020204" pitchFamily="34" charset="0"/>
                <a:ea typeface="Times New Roman" panose="02020603050405020304" pitchFamily="18" charset="0"/>
                <a:cs typeface="Calibri" panose="020F0502020204030204" pitchFamily="34" charset="0"/>
              </a:rPr>
              <a:t>mio</a:t>
            </a:r>
            <a:r>
              <a:rPr lang="lv-LV" sz="1800" dirty="0">
                <a:effectLst/>
                <a:latin typeface="Century Gothic" panose="020B0502020202020204" pitchFamily="34" charset="0"/>
                <a:ea typeface="Times New Roman" panose="02020603050405020304" pitchFamily="18" charset="0"/>
                <a:cs typeface="Calibri" panose="020F0502020204030204" pitchFamily="34" charset="0"/>
              </a:rPr>
              <a:t> EUR) un tie iet jau tālāk iepirkumā/tirgus izpētē par būvnieka izvēli un finansētāja meklējumos, 12 pieteikumi ir vērtēšanā, bet 20 KA pieteikumi ir precizēšanā pie iesniedzējiem. Pēc pieredzes redzam, ka projektu pieteikuma sagatavošana ir laikietilpīgs process. Līdz ar to ir ļoti būtiski izvēlēties zinošu Pilnvaroto personu un projektu vadītāju..</a:t>
            </a:r>
          </a:p>
          <a:p>
            <a:r>
              <a:rPr lang="lv-LV" sz="1800" dirty="0">
                <a:effectLst/>
                <a:latin typeface="Century Gothic" panose="020B0502020202020204" pitchFamily="34" charset="0"/>
                <a:cs typeface="Calibri" panose="020F0502020204030204" pitchFamily="34" charset="0"/>
              </a:rPr>
              <a:t>3. Projekta izmaksu tāmes noteikumus nosaka MK noteikumi un tajos ir norādīts, ka visas izmaksas ir jāsadala 3 daļās – attiecināmās izmaksas, citas izmaksas un neattiecināmās izmaksas. Savukārt, attiecināmo un citu izmaksu proporcijai ir jābūt 80/20. proti, citas izmaksas nedrīkst būt vairāk par 20% no attiecināmo izmaksu tāmes. Detalizētāk tāmju un dokumentāciju sagatavošanas vadlīnijas skatīt mājas lapā – https://www.altum.lv/pakalpojumi/iedzivotajiem/daudzdzivoklu-maju-energoefektivitate-2022-2026?tab=2. Mājas lapā ir izveidota 12 soļu karte, kurā zem katra soļa ir atrodamas atbildes uz daudziem jautājumiem. Tāpat programmas noteikumos ir noteikts, ka projektu vadības izmaksas nedrīkst būt vairāk kā 3% no attiecināmajām izmaksām.</a:t>
            </a:r>
          </a:p>
          <a:p>
            <a:endParaRPr lang="lv-LV" dirty="0"/>
          </a:p>
        </p:txBody>
      </p:sp>
      <p:sp>
        <p:nvSpPr>
          <p:cNvPr id="4" name="Slide Number Placeholder 3"/>
          <p:cNvSpPr>
            <a:spLocks noGrp="1"/>
          </p:cNvSpPr>
          <p:nvPr>
            <p:ph type="sldNum" sz="quarter" idx="5"/>
          </p:nvPr>
        </p:nvSpPr>
        <p:spPr/>
        <p:txBody>
          <a:bodyPr/>
          <a:lstStyle/>
          <a:p>
            <a:fld id="{74CDE5A6-F754-4C31-A5DD-BC5EDF5DA3F5}" type="slidenum">
              <a:rPr lang="lv-LV" smtClean="0"/>
              <a:t>3</a:t>
            </a:fld>
            <a:endParaRPr lang="lv-LV"/>
          </a:p>
        </p:txBody>
      </p:sp>
    </p:spTree>
    <p:extLst>
      <p:ext uri="{BB962C8B-B14F-4D97-AF65-F5344CB8AC3E}">
        <p14:creationId xmlns:p14="http://schemas.microsoft.com/office/powerpoint/2010/main" val="150028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lv-LV" dirty="0"/>
              <a:t>Par finansētājiem – mums ir noslēgti sadarbības līgumi ar </a:t>
            </a:r>
            <a:r>
              <a:rPr lang="lv-LV" dirty="0" err="1"/>
              <a:t>Swed</a:t>
            </a:r>
            <a:r>
              <a:rPr lang="lv-LV" dirty="0"/>
              <a:t>, SEB un Citadele. Ja tiek saņemts viens atteikums, tad par finansētāju var kļūt arī </a:t>
            </a:r>
            <a:r>
              <a:rPr lang="lv-LV" dirty="0" err="1"/>
              <a:t>Altum</a:t>
            </a:r>
            <a:r>
              <a:rPr lang="lv-LV" dirty="0"/>
              <a:t>. Mūsu finansēšanas nosacījumi ir aizdevums ar fiksēto likmi 3.9%. Aizdevuma termiņš ir līdz 20 gadiem. </a:t>
            </a:r>
            <a:r>
              <a:rPr lang="lv-LV" dirty="0" err="1"/>
              <a:t>Altum</a:t>
            </a:r>
            <a:r>
              <a:rPr lang="lv-LV" dirty="0"/>
              <a:t> gadījumā nodrošinājums ir komercķīla uz prasījuma tiesībām. Nekustamais īpašums NETIEK ieķīlāts šajos aizdevumos. Bankas, papildus komercķīlai, var pieprasīt </a:t>
            </a:r>
            <a:r>
              <a:rPr lang="lv-LV" dirty="0" err="1"/>
              <a:t>Altum</a:t>
            </a:r>
            <a:r>
              <a:rPr lang="lv-LV" dirty="0"/>
              <a:t> kredītu garantiju, kuras maksa ir 0%  pirmos 5 gadus un vēl Bankas var lūgt rezervēt naudas līdzekļus divu maksājumu apmērā kā drošības spilvenu maksājumu izpildē.</a:t>
            </a:r>
          </a:p>
          <a:p>
            <a:pPr marL="228600" indent="-228600">
              <a:buAutoNum type="arabicPeriod"/>
            </a:pPr>
            <a:r>
              <a:rPr lang="lv-LV" dirty="0"/>
              <a:t>Par </a:t>
            </a:r>
            <a:r>
              <a:rPr lang="lv-LV" dirty="0" err="1"/>
              <a:t>De</a:t>
            </a:r>
            <a:r>
              <a:rPr lang="lv-LV" dirty="0"/>
              <a:t> </a:t>
            </a:r>
            <a:r>
              <a:rPr lang="lv-LV" dirty="0" err="1"/>
              <a:t>minimis</a:t>
            </a:r>
            <a:r>
              <a:rPr lang="lv-LV" dirty="0"/>
              <a:t> – ja kāds no dzīvokļa īpašniekiem dzīvokli izmanto saimnieciskajā darbībā, tad  šiem īpašniekiem būs jāaizpilda papildus dokumentācija, taču tas nenozīmē, ka šāda māja nevar pieteikties atbalstam.</a:t>
            </a:r>
          </a:p>
          <a:p>
            <a:pPr marL="228600" indent="-228600">
              <a:buAutoNum type="arabicPeriod"/>
            </a:pPr>
            <a:r>
              <a:rPr lang="lv-LV" dirty="0"/>
              <a:t>Aizdevumu ņem Pilnvarotā persona mājas dzīvokļu īpašnieku vārdā. Ja kāds no mājas īpašniekiem vēlas savu daļu no aizdevuma nodzēst, tad tas ir iespējams un aicinām to darīt uzreiz pēc projekta realizācijas pabeigšanas, kad ir zināmas gala projekta izmaksas uz kuru tiks attiecināta kapitāla atlaide.</a:t>
            </a:r>
          </a:p>
          <a:p>
            <a:pPr marL="228600" indent="-228600">
              <a:buAutoNum type="arabicPeriod"/>
            </a:pPr>
            <a:r>
              <a:rPr lang="lv-LV" dirty="0"/>
              <a:t>Ja mājai vēsturiski ir izveidojies parāds, bet maksāšanas disciplīna ir atbilst programmas kritērijam (3.kritērijs), tad māja kvalificējas programmai. Taču skaidrs ir viens, ka Finansētājs interesēsies kā šis vēsturiskais parāds tiks dzēsts un motivēs māju risināt šo jautājumu tuvākajā laikā.</a:t>
            </a:r>
          </a:p>
          <a:p>
            <a:pPr marL="228600" indent="-228600">
              <a:buAutoNum type="arabicPeriod"/>
            </a:pPr>
            <a:r>
              <a:rPr lang="lv-LV" dirty="0"/>
              <a:t>Programmas ietvaros mājai būs nepieciešams pieņemt lēmumu divas reizes. Pirmā reize ir 1.solī (pie 12 soļu kartes), bet otrā pie 7.soļa. Mājas iedzīvotāju balsojums ir spēkā, ja PAR nobalso 50%+1 mājas iedzīvotāju, tas noteikts ir Dzīvokļu īpašnieku likumā. </a:t>
            </a:r>
            <a:r>
              <a:rPr lang="lv-LV" dirty="0" err="1"/>
              <a:t>Altum</a:t>
            </a:r>
            <a:r>
              <a:rPr lang="lv-LV" dirty="0"/>
              <a:t> kā finansētājam ar šo pietiks, taču Bankas var prasīt lielāku balsu procentu. Ja nu gadījumā ir veikts balsojums vecajā programmā un dažādu iemeslu dēļ nav iesniegts projekts vai nav realizēts projekts vecajā programmā, tad, lai iesniegtu projektu šajā programmā, noderēs arī vecās programmas 1.balsojums.</a:t>
            </a:r>
          </a:p>
        </p:txBody>
      </p:sp>
      <p:sp>
        <p:nvSpPr>
          <p:cNvPr id="4" name="Slide Number Placeholder 3"/>
          <p:cNvSpPr>
            <a:spLocks noGrp="1"/>
          </p:cNvSpPr>
          <p:nvPr>
            <p:ph type="sldNum" sz="quarter" idx="5"/>
          </p:nvPr>
        </p:nvSpPr>
        <p:spPr/>
        <p:txBody>
          <a:bodyPr/>
          <a:lstStyle/>
          <a:p>
            <a:fld id="{74CDE5A6-F754-4C31-A5DD-BC5EDF5DA3F5}" type="slidenum">
              <a:rPr lang="lv-LV" smtClean="0"/>
              <a:t>4</a:t>
            </a:fld>
            <a:endParaRPr lang="lv-LV"/>
          </a:p>
        </p:txBody>
      </p:sp>
    </p:spTree>
    <p:extLst>
      <p:ext uri="{BB962C8B-B14F-4D97-AF65-F5344CB8AC3E}">
        <p14:creationId xmlns:p14="http://schemas.microsoft.com/office/powerpoint/2010/main" val="293868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lv-LV" dirty="0"/>
              <a:t>Šis ir skats uz </a:t>
            </a:r>
            <a:r>
              <a:rPr lang="lv-LV" dirty="0" err="1"/>
              <a:t>Altum</a:t>
            </a:r>
            <a:r>
              <a:rPr lang="lv-LV" dirty="0"/>
              <a:t> mājas lapu. Šie ir tie 12 soļi kā saņemt šo Kapitāla atlaidi jeb aizdevuma samazinājumu. Zem katra soļa ir atrodama detalizēta informācija un vadlīnijas par dokumentu sagatavošanu. Tāpat ir atrodama biežāk uzdoto jautājumu sadaļa.</a:t>
            </a:r>
          </a:p>
          <a:p>
            <a:pPr marL="228600" indent="-228600">
              <a:buAutoNum type="arabicPeriod"/>
            </a:pPr>
            <a:r>
              <a:rPr lang="lv-LV" dirty="0"/>
              <a:t>Aicinām ar šo sadaļu iepazīties detalizēti, šī sadaļa tiek nepārtraukti papildināta ar informāciju. Ja tomēr šajā sadaļā neatrodiet atbildes uz Jums interesējošiem jautājumiem, rakstiet uz dmeprogramma@altum.lv vai zvaniet uz </a:t>
            </a:r>
            <a:r>
              <a:rPr lang="lv-LV" dirty="0" err="1"/>
              <a:t>Altum</a:t>
            </a:r>
            <a:r>
              <a:rPr lang="lv-LV" dirty="0"/>
              <a:t> informatīvo tālruni 67774010.</a:t>
            </a:r>
          </a:p>
          <a:p>
            <a:pPr marL="228600" indent="-228600">
              <a:buAutoNum type="arabicPeriod"/>
            </a:pPr>
            <a:r>
              <a:rPr lang="lv-LV" dirty="0"/>
              <a:t>Ja nu gadījumā rodas pārdomas un jautājums – vai ir vērts uzsākt projektu sagatavošanu tagad, tad atbilde ir JĀ, jo pēc šīs programmas būs nākamā Eiropas Savienības atbalsta programma no Struktūrfondiem, kur finansējuma apmērs būs ap 160 </a:t>
            </a:r>
            <a:r>
              <a:rPr lang="lv-LV" dirty="0" err="1"/>
              <a:t>mio</a:t>
            </a:r>
            <a:r>
              <a:rPr lang="lv-LV" dirty="0"/>
              <a:t> EUR un nosacījumi īpaši neatšķirsies no šīs programmas nosacījumiem.</a:t>
            </a:r>
          </a:p>
        </p:txBody>
      </p:sp>
      <p:sp>
        <p:nvSpPr>
          <p:cNvPr id="4" name="Slide Number Placeholder 3"/>
          <p:cNvSpPr>
            <a:spLocks noGrp="1"/>
          </p:cNvSpPr>
          <p:nvPr>
            <p:ph type="sldNum" sz="quarter" idx="5"/>
          </p:nvPr>
        </p:nvSpPr>
        <p:spPr/>
        <p:txBody>
          <a:bodyPr/>
          <a:lstStyle/>
          <a:p>
            <a:fld id="{74CDE5A6-F754-4C31-A5DD-BC5EDF5DA3F5}" type="slidenum">
              <a:rPr lang="lv-LV" smtClean="0"/>
              <a:t>5</a:t>
            </a:fld>
            <a:endParaRPr lang="lv-LV"/>
          </a:p>
        </p:txBody>
      </p:sp>
    </p:spTree>
    <p:extLst>
      <p:ext uri="{BB962C8B-B14F-4D97-AF65-F5344CB8AC3E}">
        <p14:creationId xmlns:p14="http://schemas.microsoft.com/office/powerpoint/2010/main" val="428858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lv-LV" dirty="0"/>
              <a:t>Pavisam īsi par 1.soli – mājas lēmumu uzsākt projekta sagatavošanu un projekta pieteikuma iesniegšanu programmā + pilnvarotās personas izvēli.</a:t>
            </a:r>
          </a:p>
          <a:p>
            <a:pPr marL="228600" indent="-228600">
              <a:buAutoNum type="arabicPeriod"/>
            </a:pPr>
            <a:r>
              <a:rPr lang="lv-LV" dirty="0"/>
              <a:t>Balsojums ir spēkā, ka PAR nobalso 50%+1 mājas dzīvokļu īpašnieki.</a:t>
            </a:r>
          </a:p>
          <a:p>
            <a:pPr marL="228600" indent="-228600">
              <a:buAutoNum type="arabicPeriod"/>
            </a:pPr>
            <a:r>
              <a:rPr lang="lv-LV" dirty="0"/>
              <a:t>Jaunums. Salīdzinoši nesen arī Būvniecības informācijas sistēmā (</a:t>
            </a:r>
            <a:r>
              <a:rPr lang="lv-LV" dirty="0" err="1"/>
              <a:t>BISā</a:t>
            </a:r>
            <a:r>
              <a:rPr lang="lv-LV" dirty="0"/>
              <a:t>) var organizēt balsošanu.</a:t>
            </a:r>
          </a:p>
          <a:p>
            <a:pPr marL="228600" indent="-228600">
              <a:buAutoNum type="arabicPeriod"/>
            </a:pPr>
            <a:r>
              <a:rPr lang="lv-LV" dirty="0"/>
              <a:t>Lūdzu ņemiet par lēmuma paraugu </a:t>
            </a:r>
            <a:r>
              <a:rPr lang="lv-LV" dirty="0" err="1"/>
              <a:t>Altum</a:t>
            </a:r>
            <a:r>
              <a:rPr lang="lv-LV" dirty="0"/>
              <a:t> mājas lapā esošo paraugu un tā lūdzu dariet vienmēr =&gt; visas veidlapas ņemt no mājas lapas nevis vienreiz paņemt un tad to pie sevis kaut kur noglabāt. Lieta ir sekojoša – var gadīties, ka veidlapu paraugi mainās.</a:t>
            </a:r>
          </a:p>
        </p:txBody>
      </p:sp>
      <p:sp>
        <p:nvSpPr>
          <p:cNvPr id="4" name="Slide Number Placeholder 3"/>
          <p:cNvSpPr>
            <a:spLocks noGrp="1"/>
          </p:cNvSpPr>
          <p:nvPr>
            <p:ph type="sldNum" sz="quarter" idx="5"/>
          </p:nvPr>
        </p:nvSpPr>
        <p:spPr/>
        <p:txBody>
          <a:bodyPr/>
          <a:lstStyle/>
          <a:p>
            <a:fld id="{74CDE5A6-F754-4C31-A5DD-BC5EDF5DA3F5}" type="slidenum">
              <a:rPr lang="lv-LV" smtClean="0"/>
              <a:t>6</a:t>
            </a:fld>
            <a:endParaRPr lang="lv-LV"/>
          </a:p>
        </p:txBody>
      </p:sp>
    </p:spTree>
    <p:extLst>
      <p:ext uri="{BB962C8B-B14F-4D97-AF65-F5344CB8AC3E}">
        <p14:creationId xmlns:p14="http://schemas.microsoft.com/office/powerpoint/2010/main" val="95817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lv-LV" dirty="0"/>
              <a:t>Māja var saņemt aizdevumu no </a:t>
            </a:r>
            <a:r>
              <a:rPr lang="lv-LV" dirty="0" err="1"/>
              <a:t>Altum</a:t>
            </a:r>
            <a:r>
              <a:rPr lang="lv-LV" dirty="0"/>
              <a:t>, lai sagatavotu tehnisko dokumentāciju ANM DME programmas projektam.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lv-LV" dirty="0"/>
              <a:t>Svarīgi piebilst, ka atbilstošajos MK noteikumos var atrast punktu, kur ir teikts, ka projektu pieņemšana notiks līdz 2023.gada beigām, šis punkts tiks mainīts, tiklīdz Eiropas Komisija pagarinās/veiks izmaiņas attiecīgās regulas par </a:t>
            </a:r>
            <a:r>
              <a:rPr lang="lv-LV" dirty="0" err="1"/>
              <a:t>De</a:t>
            </a:r>
            <a:r>
              <a:rPr lang="lv-LV" dirty="0"/>
              <a:t> </a:t>
            </a:r>
            <a:r>
              <a:rPr lang="lv-LV" dirty="0" err="1"/>
              <a:t>minimis</a:t>
            </a:r>
            <a:r>
              <a:rPr lang="lv-LV" dirty="0"/>
              <a:t> noteikšanu. Šis skar visas EK dalībvalstis, ne tikai Latviju.</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lv-LV" dirty="0"/>
              <a:t>Ar DMR aizdevumu var finansēt jebko, tam obligāti nav jābūt saistītam ar energoefektivitātes pasākumiem.</a:t>
            </a:r>
          </a:p>
          <a:p>
            <a:pPr marL="228600" indent="-228600">
              <a:buAutoNum type="arabicPeriod"/>
            </a:pPr>
            <a:endParaRPr lang="lv-LV" dirty="0"/>
          </a:p>
          <a:p>
            <a:pPr marL="228600" indent="-228600">
              <a:buAutoNum type="arabicPeriod"/>
            </a:pPr>
            <a:endParaRPr lang="lv-LV" dirty="0"/>
          </a:p>
        </p:txBody>
      </p:sp>
      <p:sp>
        <p:nvSpPr>
          <p:cNvPr id="4" name="Slide Number Placeholder 3"/>
          <p:cNvSpPr>
            <a:spLocks noGrp="1"/>
          </p:cNvSpPr>
          <p:nvPr>
            <p:ph type="sldNum" sz="quarter" idx="5"/>
          </p:nvPr>
        </p:nvSpPr>
        <p:spPr/>
        <p:txBody>
          <a:bodyPr/>
          <a:lstStyle/>
          <a:p>
            <a:fld id="{74CDE5A6-F754-4C31-A5DD-BC5EDF5DA3F5}" type="slidenum">
              <a:rPr lang="lv-LV" smtClean="0"/>
              <a:t>8</a:t>
            </a:fld>
            <a:endParaRPr lang="lv-LV"/>
          </a:p>
        </p:txBody>
      </p:sp>
    </p:spTree>
    <p:extLst>
      <p:ext uri="{BB962C8B-B14F-4D97-AF65-F5344CB8AC3E}">
        <p14:creationId xmlns:p14="http://schemas.microsoft.com/office/powerpoint/2010/main" val="405180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lv-LV" dirty="0"/>
              <a:t>Nodrošinājumā ir komercķīla uz prasījuma tiesībām. Netiek ieķīlāts nekustamais īpašums.</a:t>
            </a:r>
          </a:p>
          <a:p>
            <a:pPr marL="228600" indent="-228600">
              <a:buAutoNum type="arabicPeriod"/>
            </a:pPr>
            <a:r>
              <a:rPr lang="lv-LV" dirty="0"/>
              <a:t>DMR ir risinājums ārkārtas gadījumos, kā arī gadījumos, kad māja nav gatava vai nespēj vienoties par apjomīgu mājas renovāciju, taču vēlas darīt to maziem solīšiem.</a:t>
            </a:r>
          </a:p>
          <a:p>
            <a:pPr marL="228600" indent="-228600">
              <a:buAutoNum type="arabicPeriod"/>
            </a:pPr>
            <a:endParaRPr lang="lv-LV" dirty="0"/>
          </a:p>
        </p:txBody>
      </p:sp>
      <p:sp>
        <p:nvSpPr>
          <p:cNvPr id="4" name="Slide Number Placeholder 3"/>
          <p:cNvSpPr>
            <a:spLocks noGrp="1"/>
          </p:cNvSpPr>
          <p:nvPr>
            <p:ph type="sldNum" sz="quarter" idx="5"/>
          </p:nvPr>
        </p:nvSpPr>
        <p:spPr/>
        <p:txBody>
          <a:bodyPr/>
          <a:lstStyle/>
          <a:p>
            <a:fld id="{74CDE5A6-F754-4C31-A5DD-BC5EDF5DA3F5}" type="slidenum">
              <a:rPr lang="lv-LV" smtClean="0"/>
              <a:t>9</a:t>
            </a:fld>
            <a:endParaRPr lang="lv-LV"/>
          </a:p>
        </p:txBody>
      </p:sp>
    </p:spTree>
    <p:extLst>
      <p:ext uri="{BB962C8B-B14F-4D97-AF65-F5344CB8AC3E}">
        <p14:creationId xmlns:p14="http://schemas.microsoft.com/office/powerpoint/2010/main" val="1921842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D8B496-CB44-1B4B-85FF-913C7AC2FC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2200" y="449629"/>
            <a:ext cx="1558886" cy="672734"/>
          </a:xfrm>
          <a:prstGeom prst="rect">
            <a:avLst/>
          </a:prstGeom>
        </p:spPr>
      </p:pic>
      <p:pic>
        <p:nvPicPr>
          <p:cNvPr id="16" name="Picture 15">
            <a:extLst>
              <a:ext uri="{FF2B5EF4-FFF2-40B4-BE49-F238E27FC236}">
                <a16:creationId xmlns:a16="http://schemas.microsoft.com/office/drawing/2014/main" id="{E6C3450B-FF23-AA40-8F2C-E4CC555D2DD8}"/>
              </a:ext>
            </a:extLst>
          </p:cNvPr>
          <p:cNvPicPr>
            <a:picLocks noChangeAspect="1"/>
          </p:cNvPicPr>
          <p:nvPr userDrawn="1"/>
        </p:nvPicPr>
        <p:blipFill>
          <a:blip r:embed="rId3"/>
          <a:stretch>
            <a:fillRect/>
          </a:stretch>
        </p:blipFill>
        <p:spPr>
          <a:xfrm>
            <a:off x="3645145" y="6140523"/>
            <a:ext cx="150789" cy="212879"/>
          </a:xfrm>
          <a:prstGeom prst="rect">
            <a:avLst/>
          </a:prstGeom>
        </p:spPr>
      </p:pic>
      <p:pic>
        <p:nvPicPr>
          <p:cNvPr id="17" name="Picture 16">
            <a:extLst>
              <a:ext uri="{FF2B5EF4-FFF2-40B4-BE49-F238E27FC236}">
                <a16:creationId xmlns:a16="http://schemas.microsoft.com/office/drawing/2014/main" id="{B38297D4-C0FA-9745-BC88-2DE64D70E9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14099" y="5850412"/>
            <a:ext cx="212879" cy="212879"/>
          </a:xfrm>
          <a:prstGeom prst="rect">
            <a:avLst/>
          </a:prstGeom>
        </p:spPr>
      </p:pic>
      <p:sp>
        <p:nvSpPr>
          <p:cNvPr id="20" name="Title 19">
            <a:extLst>
              <a:ext uri="{FF2B5EF4-FFF2-40B4-BE49-F238E27FC236}">
                <a16:creationId xmlns:a16="http://schemas.microsoft.com/office/drawing/2014/main" id="{8749D499-06B4-ED40-B85A-BA442E2CBAB1}"/>
              </a:ext>
            </a:extLst>
          </p:cNvPr>
          <p:cNvSpPr>
            <a:spLocks noGrp="1"/>
          </p:cNvSpPr>
          <p:nvPr>
            <p:ph type="title" hasCustomPrompt="1"/>
          </p:nvPr>
        </p:nvSpPr>
        <p:spPr>
          <a:xfrm>
            <a:off x="1207677" y="1848428"/>
            <a:ext cx="10515600" cy="1325563"/>
          </a:xfrm>
        </p:spPr>
        <p:txBody>
          <a:bodyPr>
            <a:noAutofit/>
          </a:bodyPr>
          <a:lstStyle>
            <a:lvl1pPr>
              <a:defRPr sz="5400" b="1" i="0" cap="all" baseline="0">
                <a:solidFill>
                  <a:srgbClr val="00467F"/>
                </a:solidFill>
                <a:latin typeface="Century Gothic" panose="020B0502020202020204" pitchFamily="34" charset="0"/>
              </a:defRPr>
            </a:lvl1pPr>
          </a:lstStyle>
          <a:p>
            <a:r>
              <a:rPr lang="en-GB" dirty="0"/>
              <a:t>LIELAIS VIRSRAKSTS</a:t>
            </a:r>
            <a:endParaRPr lang="lv-LV" dirty="0"/>
          </a:p>
        </p:txBody>
      </p:sp>
      <p:sp>
        <p:nvSpPr>
          <p:cNvPr id="25" name="Text Placeholder 24">
            <a:extLst>
              <a:ext uri="{FF2B5EF4-FFF2-40B4-BE49-F238E27FC236}">
                <a16:creationId xmlns:a16="http://schemas.microsoft.com/office/drawing/2014/main" id="{00676533-AB2A-854B-A62A-A90E7C915595}"/>
              </a:ext>
            </a:extLst>
          </p:cNvPr>
          <p:cNvSpPr>
            <a:spLocks noGrp="1"/>
          </p:cNvSpPr>
          <p:nvPr>
            <p:ph type="body" sz="quarter" idx="10" hasCustomPrompt="1"/>
          </p:nvPr>
        </p:nvSpPr>
        <p:spPr>
          <a:xfrm>
            <a:off x="1208088" y="3426352"/>
            <a:ext cx="10515600" cy="986965"/>
          </a:xfrm>
        </p:spPr>
        <p:txBody>
          <a:bodyPr>
            <a:normAutofit/>
          </a:bodyPr>
          <a:lstStyle>
            <a:lvl1pPr marL="0" indent="0">
              <a:buNone/>
              <a:defRPr sz="3200" b="0" i="0">
                <a:solidFill>
                  <a:srgbClr val="00467F"/>
                </a:solidFill>
                <a:latin typeface="Century Gothic" panose="020B0502020202020204" pitchFamily="34" charset="0"/>
              </a:defRPr>
            </a:lvl1pPr>
            <a:lvl2pPr marL="457200" indent="0">
              <a:buNone/>
              <a:defRPr b="0" i="0">
                <a:latin typeface="Century Gothic" panose="020B0502020202020204" pitchFamily="34" charset="0"/>
              </a:defRPr>
            </a:lvl2pPr>
            <a:lvl3pPr marL="914400" indent="0">
              <a:buNone/>
              <a:defRPr b="0" i="0">
                <a:latin typeface="Century Gothic" panose="020B0502020202020204" pitchFamily="34" charset="0"/>
              </a:defRPr>
            </a:lvl3pPr>
            <a:lvl4pPr marL="1371600" indent="0">
              <a:buNone/>
              <a:defRPr b="0" i="0">
                <a:latin typeface="Century Gothic" panose="020B0502020202020204" pitchFamily="34" charset="0"/>
              </a:defRPr>
            </a:lvl4pPr>
            <a:lvl5pPr marL="1828800" indent="0">
              <a:buNone/>
              <a:defRPr b="0" i="0">
                <a:latin typeface="Century Gothic" panose="020B0502020202020204" pitchFamily="34" charset="0"/>
              </a:defRPr>
            </a:lvl5pPr>
          </a:lstStyle>
          <a:p>
            <a:pPr lvl="0"/>
            <a:r>
              <a:rPr lang="en-GB" dirty="0" err="1"/>
              <a:t>Mazais</a:t>
            </a:r>
            <a:r>
              <a:rPr lang="en-GB" dirty="0"/>
              <a:t> </a:t>
            </a:r>
            <a:r>
              <a:rPr lang="en-GB" dirty="0" err="1"/>
              <a:t>virsraksts</a:t>
            </a:r>
            <a:endParaRPr lang="en-GB" dirty="0"/>
          </a:p>
        </p:txBody>
      </p:sp>
      <p:sp>
        <p:nvSpPr>
          <p:cNvPr id="33" name="Text Placeholder 32">
            <a:extLst>
              <a:ext uri="{FF2B5EF4-FFF2-40B4-BE49-F238E27FC236}">
                <a16:creationId xmlns:a16="http://schemas.microsoft.com/office/drawing/2014/main" id="{05EBDD08-F6AA-694A-9BF1-1D5CE3F43347}"/>
              </a:ext>
            </a:extLst>
          </p:cNvPr>
          <p:cNvSpPr>
            <a:spLocks noGrp="1"/>
          </p:cNvSpPr>
          <p:nvPr>
            <p:ph type="body" sz="quarter" idx="11" hasCustomPrompt="1"/>
          </p:nvPr>
        </p:nvSpPr>
        <p:spPr>
          <a:xfrm>
            <a:off x="3516563" y="5254422"/>
            <a:ext cx="2016125" cy="247880"/>
          </a:xfrm>
        </p:spPr>
        <p:txBody>
          <a:bodyPr anchor="ctr">
            <a:noAutofit/>
          </a:bodyPr>
          <a:lstStyle>
            <a:lvl1pPr marL="0" indent="0">
              <a:buFontTx/>
              <a:buNone/>
              <a:defRPr sz="1400" b="1" i="0">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Vārds</a:t>
            </a:r>
            <a:r>
              <a:rPr lang="en-GB" dirty="0"/>
              <a:t> </a:t>
            </a:r>
            <a:r>
              <a:rPr lang="en-GB" dirty="0" err="1"/>
              <a:t>Uzvārds</a:t>
            </a:r>
            <a:endParaRPr lang="en-GB" dirty="0"/>
          </a:p>
        </p:txBody>
      </p:sp>
      <p:sp>
        <p:nvSpPr>
          <p:cNvPr id="37" name="Text Placeholder 32">
            <a:extLst>
              <a:ext uri="{FF2B5EF4-FFF2-40B4-BE49-F238E27FC236}">
                <a16:creationId xmlns:a16="http://schemas.microsoft.com/office/drawing/2014/main" id="{2DD886AF-5CB2-A242-9E10-7CFF112E8082}"/>
              </a:ext>
            </a:extLst>
          </p:cNvPr>
          <p:cNvSpPr>
            <a:spLocks noGrp="1"/>
          </p:cNvSpPr>
          <p:nvPr>
            <p:ph type="body" sz="quarter" idx="12" hasCustomPrompt="1"/>
          </p:nvPr>
        </p:nvSpPr>
        <p:spPr>
          <a:xfrm>
            <a:off x="3516563" y="5521109"/>
            <a:ext cx="2016125" cy="247880"/>
          </a:xfrm>
        </p:spPr>
        <p:txBody>
          <a:bodyPr anchor="ctr">
            <a:noAutofit/>
          </a:bodyPr>
          <a:lstStyle>
            <a:lvl1pPr marL="0" indent="0">
              <a:buFontTx/>
              <a:buNone/>
              <a:defRPr sz="14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Amats</a:t>
            </a:r>
            <a:endParaRPr lang="en-GB" dirty="0"/>
          </a:p>
        </p:txBody>
      </p:sp>
      <p:sp>
        <p:nvSpPr>
          <p:cNvPr id="38" name="Text Placeholder 32">
            <a:extLst>
              <a:ext uri="{FF2B5EF4-FFF2-40B4-BE49-F238E27FC236}">
                <a16:creationId xmlns:a16="http://schemas.microsoft.com/office/drawing/2014/main" id="{1D0F533F-B9DC-6D42-B630-F0B87FB14E61}"/>
              </a:ext>
            </a:extLst>
          </p:cNvPr>
          <p:cNvSpPr>
            <a:spLocks noGrp="1"/>
          </p:cNvSpPr>
          <p:nvPr>
            <p:ph type="body" sz="quarter" idx="13" hasCustomPrompt="1"/>
          </p:nvPr>
        </p:nvSpPr>
        <p:spPr>
          <a:xfrm>
            <a:off x="3875341" y="5846221"/>
            <a:ext cx="2016125" cy="228268"/>
          </a:xfrm>
        </p:spPr>
        <p:txBody>
          <a:bodyPr anchor="ctr">
            <a:noAutofit/>
          </a:bodyPr>
          <a:lstStyle>
            <a:lvl1pPr marL="0" indent="0">
              <a:buFontTx/>
              <a:buNone/>
              <a:defRPr sz="14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epasts@altum.lv</a:t>
            </a:r>
            <a:endParaRPr lang="en-GB" dirty="0"/>
          </a:p>
        </p:txBody>
      </p:sp>
      <p:sp>
        <p:nvSpPr>
          <p:cNvPr id="39" name="Text Placeholder 32">
            <a:extLst>
              <a:ext uri="{FF2B5EF4-FFF2-40B4-BE49-F238E27FC236}">
                <a16:creationId xmlns:a16="http://schemas.microsoft.com/office/drawing/2014/main" id="{60301190-7DAE-2E4B-A007-B55FB5CA0F58}"/>
              </a:ext>
            </a:extLst>
          </p:cNvPr>
          <p:cNvSpPr>
            <a:spLocks noGrp="1"/>
          </p:cNvSpPr>
          <p:nvPr>
            <p:ph type="body" sz="quarter" idx="14" hasCustomPrompt="1"/>
          </p:nvPr>
        </p:nvSpPr>
        <p:spPr>
          <a:xfrm>
            <a:off x="3875341" y="6140419"/>
            <a:ext cx="2016125" cy="228268"/>
          </a:xfrm>
        </p:spPr>
        <p:txBody>
          <a:bodyPr anchor="ctr">
            <a:noAutofit/>
          </a:bodyPr>
          <a:lstStyle>
            <a:lvl1pPr marL="0" indent="0">
              <a:buFontTx/>
              <a:buNone/>
              <a:defRPr sz="14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22222222</a:t>
            </a:r>
          </a:p>
        </p:txBody>
      </p:sp>
      <p:sp>
        <p:nvSpPr>
          <p:cNvPr id="41" name="Picture Placeholder 40">
            <a:extLst>
              <a:ext uri="{FF2B5EF4-FFF2-40B4-BE49-F238E27FC236}">
                <a16:creationId xmlns:a16="http://schemas.microsoft.com/office/drawing/2014/main" id="{04EFF263-62FC-BD42-B427-55413817EF69}"/>
              </a:ext>
            </a:extLst>
          </p:cNvPr>
          <p:cNvSpPr>
            <a:spLocks noGrp="1"/>
          </p:cNvSpPr>
          <p:nvPr>
            <p:ph type="pic" sz="quarter" idx="15" hasCustomPrompt="1"/>
          </p:nvPr>
        </p:nvSpPr>
        <p:spPr>
          <a:xfrm>
            <a:off x="1207677" y="4497567"/>
            <a:ext cx="2116744" cy="2116744"/>
          </a:xfrm>
          <a:prstGeom prst="ellipse">
            <a:avLst/>
          </a:prstGeom>
        </p:spPr>
        <p:txBody>
          <a:bodyPr>
            <a:normAutofit/>
          </a:bodyPr>
          <a:lstStyle>
            <a:lvl1pPr marL="0" indent="0" algn="ctr">
              <a:buNone/>
              <a:defRPr sz="1600"/>
            </a:lvl1pPr>
          </a:lstStyle>
          <a:p>
            <a:r>
              <a:rPr lang="lv-LV" dirty="0"/>
              <a:t>Foto</a:t>
            </a:r>
          </a:p>
        </p:txBody>
      </p:sp>
    </p:spTree>
    <p:extLst>
      <p:ext uri="{BB962C8B-B14F-4D97-AF65-F5344CB8AC3E}">
        <p14:creationId xmlns:p14="http://schemas.microsoft.com/office/powerpoint/2010/main" val="317081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foto +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5" name="Picture Placeholder 40">
            <a:extLst>
              <a:ext uri="{FF2B5EF4-FFF2-40B4-BE49-F238E27FC236}">
                <a16:creationId xmlns:a16="http://schemas.microsoft.com/office/drawing/2014/main" id="{13D4CC21-9E01-8E49-BEBD-A4AE88F99152}"/>
              </a:ext>
            </a:extLst>
          </p:cNvPr>
          <p:cNvSpPr>
            <a:spLocks noGrp="1"/>
          </p:cNvSpPr>
          <p:nvPr>
            <p:ph type="pic" sz="quarter" idx="15" hasCustomPrompt="1"/>
          </p:nvPr>
        </p:nvSpPr>
        <p:spPr>
          <a:xfrm>
            <a:off x="838199"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838199"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Picture Placeholder 40">
            <a:extLst>
              <a:ext uri="{FF2B5EF4-FFF2-40B4-BE49-F238E27FC236}">
                <a16:creationId xmlns:a16="http://schemas.microsoft.com/office/drawing/2014/main" id="{4F0A528F-A467-7F4E-A6EA-53E1170BAEC5}"/>
              </a:ext>
            </a:extLst>
          </p:cNvPr>
          <p:cNvSpPr>
            <a:spLocks noGrp="1"/>
          </p:cNvSpPr>
          <p:nvPr>
            <p:ph type="pic" sz="quarter" idx="17" hasCustomPrompt="1"/>
          </p:nvPr>
        </p:nvSpPr>
        <p:spPr>
          <a:xfrm>
            <a:off x="3055619"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11" name="Text Placeholder 2">
            <a:extLst>
              <a:ext uri="{FF2B5EF4-FFF2-40B4-BE49-F238E27FC236}">
                <a16:creationId xmlns:a16="http://schemas.microsoft.com/office/drawing/2014/main" id="{AE47DAB1-5F7B-CE40-B71E-1C8889B51E51}"/>
              </a:ext>
            </a:extLst>
          </p:cNvPr>
          <p:cNvSpPr>
            <a:spLocks noGrp="1"/>
          </p:cNvSpPr>
          <p:nvPr>
            <p:ph type="body" sz="quarter" idx="18" hasCustomPrompt="1"/>
          </p:nvPr>
        </p:nvSpPr>
        <p:spPr>
          <a:xfrm>
            <a:off x="3055619"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3" name="Picture Placeholder 40">
            <a:extLst>
              <a:ext uri="{FF2B5EF4-FFF2-40B4-BE49-F238E27FC236}">
                <a16:creationId xmlns:a16="http://schemas.microsoft.com/office/drawing/2014/main" id="{EC9ABC09-08A0-1A42-BE5D-7EA28141E453}"/>
              </a:ext>
            </a:extLst>
          </p:cNvPr>
          <p:cNvSpPr>
            <a:spLocks noGrp="1"/>
          </p:cNvSpPr>
          <p:nvPr>
            <p:ph type="pic" sz="quarter" idx="19" hasCustomPrompt="1"/>
          </p:nvPr>
        </p:nvSpPr>
        <p:spPr>
          <a:xfrm>
            <a:off x="5273039"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14" name="Text Placeholder 2">
            <a:extLst>
              <a:ext uri="{FF2B5EF4-FFF2-40B4-BE49-F238E27FC236}">
                <a16:creationId xmlns:a16="http://schemas.microsoft.com/office/drawing/2014/main" id="{EB4269E5-EAA1-DA4D-8B3F-348DF1DBDEAB}"/>
              </a:ext>
            </a:extLst>
          </p:cNvPr>
          <p:cNvSpPr>
            <a:spLocks noGrp="1"/>
          </p:cNvSpPr>
          <p:nvPr>
            <p:ph type="body" sz="quarter" idx="20" hasCustomPrompt="1"/>
          </p:nvPr>
        </p:nvSpPr>
        <p:spPr>
          <a:xfrm>
            <a:off x="5273039"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5" name="Picture Placeholder 40">
            <a:extLst>
              <a:ext uri="{FF2B5EF4-FFF2-40B4-BE49-F238E27FC236}">
                <a16:creationId xmlns:a16="http://schemas.microsoft.com/office/drawing/2014/main" id="{390C88E1-ABEF-D24F-B63E-677FCF6CFC0D}"/>
              </a:ext>
            </a:extLst>
          </p:cNvPr>
          <p:cNvSpPr>
            <a:spLocks noGrp="1"/>
          </p:cNvSpPr>
          <p:nvPr>
            <p:ph type="pic" sz="quarter" idx="21" hasCustomPrompt="1"/>
          </p:nvPr>
        </p:nvSpPr>
        <p:spPr>
          <a:xfrm>
            <a:off x="7490459"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16" name="Text Placeholder 2">
            <a:extLst>
              <a:ext uri="{FF2B5EF4-FFF2-40B4-BE49-F238E27FC236}">
                <a16:creationId xmlns:a16="http://schemas.microsoft.com/office/drawing/2014/main" id="{152D5F36-1948-484D-B7B0-2760D17349AD}"/>
              </a:ext>
            </a:extLst>
          </p:cNvPr>
          <p:cNvSpPr>
            <a:spLocks noGrp="1"/>
          </p:cNvSpPr>
          <p:nvPr>
            <p:ph type="body" sz="quarter" idx="22" hasCustomPrompt="1"/>
          </p:nvPr>
        </p:nvSpPr>
        <p:spPr>
          <a:xfrm>
            <a:off x="7490459"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9" name="Picture Placeholder 40">
            <a:extLst>
              <a:ext uri="{FF2B5EF4-FFF2-40B4-BE49-F238E27FC236}">
                <a16:creationId xmlns:a16="http://schemas.microsoft.com/office/drawing/2014/main" id="{9C3B4D56-AC56-B143-A967-814F6A655798}"/>
              </a:ext>
            </a:extLst>
          </p:cNvPr>
          <p:cNvSpPr>
            <a:spLocks noGrp="1"/>
          </p:cNvSpPr>
          <p:nvPr>
            <p:ph type="pic" sz="quarter" idx="25" hasCustomPrompt="1"/>
          </p:nvPr>
        </p:nvSpPr>
        <p:spPr>
          <a:xfrm>
            <a:off x="838199"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0" name="Text Placeholder 2">
            <a:extLst>
              <a:ext uri="{FF2B5EF4-FFF2-40B4-BE49-F238E27FC236}">
                <a16:creationId xmlns:a16="http://schemas.microsoft.com/office/drawing/2014/main" id="{DCA30FC3-5687-D840-A7D5-4B495B7E38A1}"/>
              </a:ext>
            </a:extLst>
          </p:cNvPr>
          <p:cNvSpPr>
            <a:spLocks noGrp="1"/>
          </p:cNvSpPr>
          <p:nvPr>
            <p:ph type="body" sz="quarter" idx="26" hasCustomPrompt="1"/>
          </p:nvPr>
        </p:nvSpPr>
        <p:spPr>
          <a:xfrm>
            <a:off x="838199"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1" name="Picture Placeholder 40">
            <a:extLst>
              <a:ext uri="{FF2B5EF4-FFF2-40B4-BE49-F238E27FC236}">
                <a16:creationId xmlns:a16="http://schemas.microsoft.com/office/drawing/2014/main" id="{51D56D81-678E-0948-BF23-5298C6B2A937}"/>
              </a:ext>
            </a:extLst>
          </p:cNvPr>
          <p:cNvSpPr>
            <a:spLocks noGrp="1"/>
          </p:cNvSpPr>
          <p:nvPr>
            <p:ph type="pic" sz="quarter" idx="27" hasCustomPrompt="1"/>
          </p:nvPr>
        </p:nvSpPr>
        <p:spPr>
          <a:xfrm>
            <a:off x="3055619"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2" name="Text Placeholder 2">
            <a:extLst>
              <a:ext uri="{FF2B5EF4-FFF2-40B4-BE49-F238E27FC236}">
                <a16:creationId xmlns:a16="http://schemas.microsoft.com/office/drawing/2014/main" id="{B2C83E59-368A-A547-B8AF-CB7DC6B8F85A}"/>
              </a:ext>
            </a:extLst>
          </p:cNvPr>
          <p:cNvSpPr>
            <a:spLocks noGrp="1"/>
          </p:cNvSpPr>
          <p:nvPr>
            <p:ph type="body" sz="quarter" idx="28" hasCustomPrompt="1"/>
          </p:nvPr>
        </p:nvSpPr>
        <p:spPr>
          <a:xfrm>
            <a:off x="3055619"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3" name="Picture Placeholder 40">
            <a:extLst>
              <a:ext uri="{FF2B5EF4-FFF2-40B4-BE49-F238E27FC236}">
                <a16:creationId xmlns:a16="http://schemas.microsoft.com/office/drawing/2014/main" id="{3857E7FD-FF75-3D43-BEE7-C62955649A2F}"/>
              </a:ext>
            </a:extLst>
          </p:cNvPr>
          <p:cNvSpPr>
            <a:spLocks noGrp="1"/>
          </p:cNvSpPr>
          <p:nvPr>
            <p:ph type="pic" sz="quarter" idx="29" hasCustomPrompt="1"/>
          </p:nvPr>
        </p:nvSpPr>
        <p:spPr>
          <a:xfrm>
            <a:off x="5273039"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4" name="Text Placeholder 2">
            <a:extLst>
              <a:ext uri="{FF2B5EF4-FFF2-40B4-BE49-F238E27FC236}">
                <a16:creationId xmlns:a16="http://schemas.microsoft.com/office/drawing/2014/main" id="{721F32C2-6155-9541-90AA-9034612F5443}"/>
              </a:ext>
            </a:extLst>
          </p:cNvPr>
          <p:cNvSpPr>
            <a:spLocks noGrp="1"/>
          </p:cNvSpPr>
          <p:nvPr>
            <p:ph type="body" sz="quarter" idx="30" hasCustomPrompt="1"/>
          </p:nvPr>
        </p:nvSpPr>
        <p:spPr>
          <a:xfrm>
            <a:off x="5273039"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5" name="Picture Placeholder 40">
            <a:extLst>
              <a:ext uri="{FF2B5EF4-FFF2-40B4-BE49-F238E27FC236}">
                <a16:creationId xmlns:a16="http://schemas.microsoft.com/office/drawing/2014/main" id="{82B91B42-312D-D844-8A9D-0587288EC26D}"/>
              </a:ext>
            </a:extLst>
          </p:cNvPr>
          <p:cNvSpPr>
            <a:spLocks noGrp="1"/>
          </p:cNvSpPr>
          <p:nvPr>
            <p:ph type="pic" sz="quarter" idx="31" hasCustomPrompt="1"/>
          </p:nvPr>
        </p:nvSpPr>
        <p:spPr>
          <a:xfrm>
            <a:off x="7490459"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6" name="Text Placeholder 2">
            <a:extLst>
              <a:ext uri="{FF2B5EF4-FFF2-40B4-BE49-F238E27FC236}">
                <a16:creationId xmlns:a16="http://schemas.microsoft.com/office/drawing/2014/main" id="{B4718B10-B6E8-3C4E-AE17-C8299CEE6795}"/>
              </a:ext>
            </a:extLst>
          </p:cNvPr>
          <p:cNvSpPr>
            <a:spLocks noGrp="1"/>
          </p:cNvSpPr>
          <p:nvPr>
            <p:ph type="body" sz="quarter" idx="32" hasCustomPrompt="1"/>
          </p:nvPr>
        </p:nvSpPr>
        <p:spPr>
          <a:xfrm>
            <a:off x="7490459"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744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foto +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5" name="Picture Placeholder 40">
            <a:extLst>
              <a:ext uri="{FF2B5EF4-FFF2-40B4-BE49-F238E27FC236}">
                <a16:creationId xmlns:a16="http://schemas.microsoft.com/office/drawing/2014/main" id="{13D4CC21-9E01-8E49-BEBD-A4AE88F99152}"/>
              </a:ext>
            </a:extLst>
          </p:cNvPr>
          <p:cNvSpPr>
            <a:spLocks noGrp="1"/>
          </p:cNvSpPr>
          <p:nvPr>
            <p:ph type="pic" sz="quarter" idx="15" hasCustomPrompt="1"/>
          </p:nvPr>
        </p:nvSpPr>
        <p:spPr>
          <a:xfrm>
            <a:off x="838199"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838199"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Picture Placeholder 40">
            <a:extLst>
              <a:ext uri="{FF2B5EF4-FFF2-40B4-BE49-F238E27FC236}">
                <a16:creationId xmlns:a16="http://schemas.microsoft.com/office/drawing/2014/main" id="{4F0A528F-A467-7F4E-A6EA-53E1170BAEC5}"/>
              </a:ext>
            </a:extLst>
          </p:cNvPr>
          <p:cNvSpPr>
            <a:spLocks noGrp="1"/>
          </p:cNvSpPr>
          <p:nvPr>
            <p:ph type="pic" sz="quarter" idx="17" hasCustomPrompt="1"/>
          </p:nvPr>
        </p:nvSpPr>
        <p:spPr>
          <a:xfrm>
            <a:off x="3878580"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11" name="Text Placeholder 2">
            <a:extLst>
              <a:ext uri="{FF2B5EF4-FFF2-40B4-BE49-F238E27FC236}">
                <a16:creationId xmlns:a16="http://schemas.microsoft.com/office/drawing/2014/main" id="{AE47DAB1-5F7B-CE40-B71E-1C8889B51E51}"/>
              </a:ext>
            </a:extLst>
          </p:cNvPr>
          <p:cNvSpPr>
            <a:spLocks noGrp="1"/>
          </p:cNvSpPr>
          <p:nvPr>
            <p:ph type="body" sz="quarter" idx="18" hasCustomPrompt="1"/>
          </p:nvPr>
        </p:nvSpPr>
        <p:spPr>
          <a:xfrm>
            <a:off x="3878580"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3" name="Picture Placeholder 40">
            <a:extLst>
              <a:ext uri="{FF2B5EF4-FFF2-40B4-BE49-F238E27FC236}">
                <a16:creationId xmlns:a16="http://schemas.microsoft.com/office/drawing/2014/main" id="{EC9ABC09-08A0-1A42-BE5D-7EA28141E453}"/>
              </a:ext>
            </a:extLst>
          </p:cNvPr>
          <p:cNvSpPr>
            <a:spLocks noGrp="1"/>
          </p:cNvSpPr>
          <p:nvPr>
            <p:ph type="pic" sz="quarter" idx="19" hasCustomPrompt="1"/>
          </p:nvPr>
        </p:nvSpPr>
        <p:spPr>
          <a:xfrm>
            <a:off x="6918961"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14" name="Text Placeholder 2">
            <a:extLst>
              <a:ext uri="{FF2B5EF4-FFF2-40B4-BE49-F238E27FC236}">
                <a16:creationId xmlns:a16="http://schemas.microsoft.com/office/drawing/2014/main" id="{EB4269E5-EAA1-DA4D-8B3F-348DF1DBDEAB}"/>
              </a:ext>
            </a:extLst>
          </p:cNvPr>
          <p:cNvSpPr>
            <a:spLocks noGrp="1"/>
          </p:cNvSpPr>
          <p:nvPr>
            <p:ph type="body" sz="quarter" idx="20" hasCustomPrompt="1"/>
          </p:nvPr>
        </p:nvSpPr>
        <p:spPr>
          <a:xfrm>
            <a:off x="6918961"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9" name="Picture Placeholder 40">
            <a:extLst>
              <a:ext uri="{FF2B5EF4-FFF2-40B4-BE49-F238E27FC236}">
                <a16:creationId xmlns:a16="http://schemas.microsoft.com/office/drawing/2014/main" id="{9C3B4D56-AC56-B143-A967-814F6A655798}"/>
              </a:ext>
            </a:extLst>
          </p:cNvPr>
          <p:cNvSpPr>
            <a:spLocks noGrp="1"/>
          </p:cNvSpPr>
          <p:nvPr>
            <p:ph type="pic" sz="quarter" idx="25" hasCustomPrompt="1"/>
          </p:nvPr>
        </p:nvSpPr>
        <p:spPr>
          <a:xfrm>
            <a:off x="838199"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0" name="Text Placeholder 2">
            <a:extLst>
              <a:ext uri="{FF2B5EF4-FFF2-40B4-BE49-F238E27FC236}">
                <a16:creationId xmlns:a16="http://schemas.microsoft.com/office/drawing/2014/main" id="{DCA30FC3-5687-D840-A7D5-4B495B7E38A1}"/>
              </a:ext>
            </a:extLst>
          </p:cNvPr>
          <p:cNvSpPr>
            <a:spLocks noGrp="1"/>
          </p:cNvSpPr>
          <p:nvPr>
            <p:ph type="body" sz="quarter" idx="26" hasCustomPrompt="1"/>
          </p:nvPr>
        </p:nvSpPr>
        <p:spPr>
          <a:xfrm>
            <a:off x="838199"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1" name="Picture Placeholder 40">
            <a:extLst>
              <a:ext uri="{FF2B5EF4-FFF2-40B4-BE49-F238E27FC236}">
                <a16:creationId xmlns:a16="http://schemas.microsoft.com/office/drawing/2014/main" id="{51D56D81-678E-0948-BF23-5298C6B2A937}"/>
              </a:ext>
            </a:extLst>
          </p:cNvPr>
          <p:cNvSpPr>
            <a:spLocks noGrp="1"/>
          </p:cNvSpPr>
          <p:nvPr>
            <p:ph type="pic" sz="quarter" idx="27" hasCustomPrompt="1"/>
          </p:nvPr>
        </p:nvSpPr>
        <p:spPr>
          <a:xfrm>
            <a:off x="3878580"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2" name="Text Placeholder 2">
            <a:extLst>
              <a:ext uri="{FF2B5EF4-FFF2-40B4-BE49-F238E27FC236}">
                <a16:creationId xmlns:a16="http://schemas.microsoft.com/office/drawing/2014/main" id="{B2C83E59-368A-A547-B8AF-CB7DC6B8F85A}"/>
              </a:ext>
            </a:extLst>
          </p:cNvPr>
          <p:cNvSpPr>
            <a:spLocks noGrp="1"/>
          </p:cNvSpPr>
          <p:nvPr>
            <p:ph type="body" sz="quarter" idx="28" hasCustomPrompt="1"/>
          </p:nvPr>
        </p:nvSpPr>
        <p:spPr>
          <a:xfrm>
            <a:off x="3878580"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3" name="Picture Placeholder 40">
            <a:extLst>
              <a:ext uri="{FF2B5EF4-FFF2-40B4-BE49-F238E27FC236}">
                <a16:creationId xmlns:a16="http://schemas.microsoft.com/office/drawing/2014/main" id="{3857E7FD-FF75-3D43-BEE7-C62955649A2F}"/>
              </a:ext>
            </a:extLst>
          </p:cNvPr>
          <p:cNvSpPr>
            <a:spLocks noGrp="1"/>
          </p:cNvSpPr>
          <p:nvPr>
            <p:ph type="pic" sz="quarter" idx="29" hasCustomPrompt="1"/>
          </p:nvPr>
        </p:nvSpPr>
        <p:spPr>
          <a:xfrm>
            <a:off x="6918961"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4" name="Text Placeholder 2">
            <a:extLst>
              <a:ext uri="{FF2B5EF4-FFF2-40B4-BE49-F238E27FC236}">
                <a16:creationId xmlns:a16="http://schemas.microsoft.com/office/drawing/2014/main" id="{721F32C2-6155-9541-90AA-9034612F5443}"/>
              </a:ext>
            </a:extLst>
          </p:cNvPr>
          <p:cNvSpPr>
            <a:spLocks noGrp="1"/>
          </p:cNvSpPr>
          <p:nvPr>
            <p:ph type="body" sz="quarter" idx="30" hasCustomPrompt="1"/>
          </p:nvPr>
        </p:nvSpPr>
        <p:spPr>
          <a:xfrm>
            <a:off x="6918961"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523281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foto +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5" name="Picture Placeholder 40">
            <a:extLst>
              <a:ext uri="{FF2B5EF4-FFF2-40B4-BE49-F238E27FC236}">
                <a16:creationId xmlns:a16="http://schemas.microsoft.com/office/drawing/2014/main" id="{13D4CC21-9E01-8E49-BEBD-A4AE88F99152}"/>
              </a:ext>
            </a:extLst>
          </p:cNvPr>
          <p:cNvSpPr>
            <a:spLocks noGrp="1"/>
          </p:cNvSpPr>
          <p:nvPr>
            <p:ph type="pic" sz="quarter" idx="15" hasCustomPrompt="1"/>
          </p:nvPr>
        </p:nvSpPr>
        <p:spPr>
          <a:xfrm>
            <a:off x="838199" y="1790290"/>
            <a:ext cx="2396491" cy="2396491"/>
          </a:xfrm>
          <a:prstGeom prst="ellipse">
            <a:avLst/>
          </a:prstGeom>
        </p:spPr>
        <p:txBody>
          <a:bodyPr>
            <a:normAutofit/>
          </a:bodyPr>
          <a:lstStyle>
            <a:lvl1pPr marL="0" indent="0" algn="ctr">
              <a:buNone/>
              <a:defRPr sz="1600"/>
            </a:lvl1pPr>
          </a:lstStyle>
          <a:p>
            <a:r>
              <a:rPr lang="lv-LV" dirty="0"/>
              <a:t>Foto</a:t>
            </a:r>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11010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5" name="Picture Placeholder 40">
            <a:extLst>
              <a:ext uri="{FF2B5EF4-FFF2-40B4-BE49-F238E27FC236}">
                <a16:creationId xmlns:a16="http://schemas.microsoft.com/office/drawing/2014/main" id="{479053EE-4FFB-C44D-BC3F-B935B35B83C6}"/>
              </a:ext>
            </a:extLst>
          </p:cNvPr>
          <p:cNvSpPr>
            <a:spLocks noGrp="1"/>
          </p:cNvSpPr>
          <p:nvPr>
            <p:ph type="pic" sz="quarter" idx="17" hasCustomPrompt="1"/>
          </p:nvPr>
        </p:nvSpPr>
        <p:spPr>
          <a:xfrm>
            <a:off x="3467099" y="1790290"/>
            <a:ext cx="2396491" cy="2396491"/>
          </a:xfrm>
          <a:prstGeom prst="ellipse">
            <a:avLst/>
          </a:prstGeom>
        </p:spPr>
        <p:txBody>
          <a:bodyPr>
            <a:normAutofit/>
          </a:bodyPr>
          <a:lstStyle>
            <a:lvl1pPr marL="0" indent="0" algn="ctr">
              <a:buNone/>
              <a:defRPr sz="1600"/>
            </a:lvl1pPr>
          </a:lstStyle>
          <a:p>
            <a:r>
              <a:rPr lang="lv-LV" dirty="0"/>
              <a:t>Foto</a:t>
            </a:r>
          </a:p>
        </p:txBody>
      </p:sp>
      <p:sp>
        <p:nvSpPr>
          <p:cNvPr id="16" name="Text Placeholder 2">
            <a:extLst>
              <a:ext uri="{FF2B5EF4-FFF2-40B4-BE49-F238E27FC236}">
                <a16:creationId xmlns:a16="http://schemas.microsoft.com/office/drawing/2014/main" id="{4EA49156-E654-1F47-8BC4-0DAB30A7BC78}"/>
              </a:ext>
            </a:extLst>
          </p:cNvPr>
          <p:cNvSpPr>
            <a:spLocks noGrp="1"/>
          </p:cNvSpPr>
          <p:nvPr>
            <p:ph type="body" sz="quarter" idx="18" hasCustomPrompt="1"/>
          </p:nvPr>
        </p:nvSpPr>
        <p:spPr>
          <a:xfrm>
            <a:off x="37299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7" name="Picture Placeholder 40">
            <a:extLst>
              <a:ext uri="{FF2B5EF4-FFF2-40B4-BE49-F238E27FC236}">
                <a16:creationId xmlns:a16="http://schemas.microsoft.com/office/drawing/2014/main" id="{DFF98D52-04EB-B743-BDC3-99B5E22072EF}"/>
              </a:ext>
            </a:extLst>
          </p:cNvPr>
          <p:cNvSpPr>
            <a:spLocks noGrp="1"/>
          </p:cNvSpPr>
          <p:nvPr>
            <p:ph type="pic" sz="quarter" idx="19" hasCustomPrompt="1"/>
          </p:nvPr>
        </p:nvSpPr>
        <p:spPr>
          <a:xfrm>
            <a:off x="6095999" y="1790290"/>
            <a:ext cx="2396491" cy="2396491"/>
          </a:xfrm>
          <a:prstGeom prst="ellipse">
            <a:avLst/>
          </a:prstGeom>
        </p:spPr>
        <p:txBody>
          <a:bodyPr>
            <a:normAutofit/>
          </a:bodyPr>
          <a:lstStyle>
            <a:lvl1pPr marL="0" indent="0" algn="ctr">
              <a:buNone/>
              <a:defRPr sz="1600"/>
            </a:lvl1pPr>
          </a:lstStyle>
          <a:p>
            <a:r>
              <a:rPr lang="lv-LV" dirty="0"/>
              <a:t>Foto</a:t>
            </a:r>
          </a:p>
        </p:txBody>
      </p:sp>
      <p:sp>
        <p:nvSpPr>
          <p:cNvPr id="18" name="Text Placeholder 2">
            <a:extLst>
              <a:ext uri="{FF2B5EF4-FFF2-40B4-BE49-F238E27FC236}">
                <a16:creationId xmlns:a16="http://schemas.microsoft.com/office/drawing/2014/main" id="{46E83931-96E2-AC43-B420-3167DC01BB96}"/>
              </a:ext>
            </a:extLst>
          </p:cNvPr>
          <p:cNvSpPr>
            <a:spLocks noGrp="1"/>
          </p:cNvSpPr>
          <p:nvPr>
            <p:ph type="body" sz="quarter" idx="20" hasCustomPrompt="1"/>
          </p:nvPr>
        </p:nvSpPr>
        <p:spPr>
          <a:xfrm>
            <a:off x="63588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7" name="Picture Placeholder 40">
            <a:extLst>
              <a:ext uri="{FF2B5EF4-FFF2-40B4-BE49-F238E27FC236}">
                <a16:creationId xmlns:a16="http://schemas.microsoft.com/office/drawing/2014/main" id="{6DE696D6-5DCE-334E-A0AB-AA6048429E12}"/>
              </a:ext>
            </a:extLst>
          </p:cNvPr>
          <p:cNvSpPr>
            <a:spLocks noGrp="1"/>
          </p:cNvSpPr>
          <p:nvPr>
            <p:ph type="pic" sz="quarter" idx="21" hasCustomPrompt="1"/>
          </p:nvPr>
        </p:nvSpPr>
        <p:spPr>
          <a:xfrm>
            <a:off x="8724899" y="1790290"/>
            <a:ext cx="2396491" cy="2396491"/>
          </a:xfrm>
          <a:prstGeom prst="ellipse">
            <a:avLst/>
          </a:prstGeom>
        </p:spPr>
        <p:txBody>
          <a:bodyPr>
            <a:normAutofit/>
          </a:bodyPr>
          <a:lstStyle>
            <a:lvl1pPr marL="0" indent="0" algn="ctr">
              <a:buNone/>
              <a:defRPr sz="1600"/>
            </a:lvl1pPr>
          </a:lstStyle>
          <a:p>
            <a:r>
              <a:rPr lang="lv-LV" dirty="0"/>
              <a:t>Foto</a:t>
            </a:r>
          </a:p>
        </p:txBody>
      </p:sp>
      <p:sp>
        <p:nvSpPr>
          <p:cNvPr id="28" name="Text Placeholder 2">
            <a:extLst>
              <a:ext uri="{FF2B5EF4-FFF2-40B4-BE49-F238E27FC236}">
                <a16:creationId xmlns:a16="http://schemas.microsoft.com/office/drawing/2014/main" id="{43F59673-F377-7A42-8917-20FD09DBF2EE}"/>
              </a:ext>
            </a:extLst>
          </p:cNvPr>
          <p:cNvSpPr>
            <a:spLocks noGrp="1"/>
          </p:cNvSpPr>
          <p:nvPr>
            <p:ph type="body" sz="quarter" idx="22" hasCustomPrompt="1"/>
          </p:nvPr>
        </p:nvSpPr>
        <p:spPr>
          <a:xfrm>
            <a:off x="89877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400839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foto +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5" name="Picture Placeholder 40">
            <a:extLst>
              <a:ext uri="{FF2B5EF4-FFF2-40B4-BE49-F238E27FC236}">
                <a16:creationId xmlns:a16="http://schemas.microsoft.com/office/drawing/2014/main" id="{13D4CC21-9E01-8E49-BEBD-A4AE88F99152}"/>
              </a:ext>
            </a:extLst>
          </p:cNvPr>
          <p:cNvSpPr>
            <a:spLocks noGrp="1"/>
          </p:cNvSpPr>
          <p:nvPr>
            <p:ph type="pic" sz="quarter" idx="15" hasCustomPrompt="1"/>
          </p:nvPr>
        </p:nvSpPr>
        <p:spPr>
          <a:xfrm>
            <a:off x="838198" y="1904589"/>
            <a:ext cx="3070861" cy="3070861"/>
          </a:xfrm>
          <a:prstGeom prst="ellipse">
            <a:avLst/>
          </a:prstGeom>
        </p:spPr>
        <p:txBody>
          <a:bodyPr>
            <a:normAutofit/>
          </a:bodyPr>
          <a:lstStyle>
            <a:lvl1pPr marL="0" indent="0" algn="ctr">
              <a:buNone/>
              <a:defRPr sz="1600"/>
            </a:lvl1pPr>
          </a:lstStyle>
          <a:p>
            <a:r>
              <a:rPr lang="lv-LV" dirty="0"/>
              <a:t>Foto</a:t>
            </a:r>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1438940" y="5147337"/>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7" name="Picture Placeholder 40">
            <a:extLst>
              <a:ext uri="{FF2B5EF4-FFF2-40B4-BE49-F238E27FC236}">
                <a16:creationId xmlns:a16="http://schemas.microsoft.com/office/drawing/2014/main" id="{5D46201D-37FE-594C-A13C-3C258D7731E6}"/>
              </a:ext>
            </a:extLst>
          </p:cNvPr>
          <p:cNvSpPr>
            <a:spLocks noGrp="1"/>
          </p:cNvSpPr>
          <p:nvPr>
            <p:ph type="pic" sz="quarter" idx="17" hasCustomPrompt="1"/>
          </p:nvPr>
        </p:nvSpPr>
        <p:spPr>
          <a:xfrm>
            <a:off x="4244338" y="1904589"/>
            <a:ext cx="3070861" cy="3070861"/>
          </a:xfrm>
          <a:prstGeom prst="ellipse">
            <a:avLst/>
          </a:prstGeom>
        </p:spPr>
        <p:txBody>
          <a:bodyPr>
            <a:normAutofit/>
          </a:bodyPr>
          <a:lstStyle>
            <a:lvl1pPr marL="0" indent="0" algn="ctr">
              <a:buNone/>
              <a:defRPr sz="1600"/>
            </a:lvl1pPr>
          </a:lstStyle>
          <a:p>
            <a:r>
              <a:rPr lang="lv-LV" dirty="0"/>
              <a:t>Foto</a:t>
            </a:r>
          </a:p>
        </p:txBody>
      </p:sp>
      <p:sp>
        <p:nvSpPr>
          <p:cNvPr id="28" name="Text Placeholder 2">
            <a:extLst>
              <a:ext uri="{FF2B5EF4-FFF2-40B4-BE49-F238E27FC236}">
                <a16:creationId xmlns:a16="http://schemas.microsoft.com/office/drawing/2014/main" id="{74A7C685-0B3F-5D4B-ABFC-97193D8B0682}"/>
              </a:ext>
            </a:extLst>
          </p:cNvPr>
          <p:cNvSpPr>
            <a:spLocks noGrp="1"/>
          </p:cNvSpPr>
          <p:nvPr>
            <p:ph type="body" sz="quarter" idx="18" hasCustomPrompt="1"/>
          </p:nvPr>
        </p:nvSpPr>
        <p:spPr>
          <a:xfrm>
            <a:off x="4845080" y="5147337"/>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9" name="Picture Placeholder 40">
            <a:extLst>
              <a:ext uri="{FF2B5EF4-FFF2-40B4-BE49-F238E27FC236}">
                <a16:creationId xmlns:a16="http://schemas.microsoft.com/office/drawing/2014/main" id="{F730EF31-7D30-444C-AC87-A226B6A501B2}"/>
              </a:ext>
            </a:extLst>
          </p:cNvPr>
          <p:cNvSpPr>
            <a:spLocks noGrp="1"/>
          </p:cNvSpPr>
          <p:nvPr>
            <p:ph type="pic" sz="quarter" idx="19" hasCustomPrompt="1"/>
          </p:nvPr>
        </p:nvSpPr>
        <p:spPr>
          <a:xfrm>
            <a:off x="7650478" y="1904589"/>
            <a:ext cx="3070861" cy="3070861"/>
          </a:xfrm>
          <a:prstGeom prst="ellipse">
            <a:avLst/>
          </a:prstGeom>
        </p:spPr>
        <p:txBody>
          <a:bodyPr>
            <a:normAutofit/>
          </a:bodyPr>
          <a:lstStyle>
            <a:lvl1pPr marL="0" indent="0" algn="ctr">
              <a:buNone/>
              <a:defRPr sz="1600"/>
            </a:lvl1pPr>
          </a:lstStyle>
          <a:p>
            <a:r>
              <a:rPr lang="lv-LV" dirty="0"/>
              <a:t>Foto</a:t>
            </a:r>
          </a:p>
        </p:txBody>
      </p:sp>
      <p:sp>
        <p:nvSpPr>
          <p:cNvPr id="30" name="Text Placeholder 2">
            <a:extLst>
              <a:ext uri="{FF2B5EF4-FFF2-40B4-BE49-F238E27FC236}">
                <a16:creationId xmlns:a16="http://schemas.microsoft.com/office/drawing/2014/main" id="{B3F18B16-ED69-C34A-BD18-E7C5FB319886}"/>
              </a:ext>
            </a:extLst>
          </p:cNvPr>
          <p:cNvSpPr>
            <a:spLocks noGrp="1"/>
          </p:cNvSpPr>
          <p:nvPr>
            <p:ph type="body" sz="quarter" idx="20" hasCustomPrompt="1"/>
          </p:nvPr>
        </p:nvSpPr>
        <p:spPr>
          <a:xfrm>
            <a:off x="8251220" y="5147337"/>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2495059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nti +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11010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6" name="Text Placeholder 2">
            <a:extLst>
              <a:ext uri="{FF2B5EF4-FFF2-40B4-BE49-F238E27FC236}">
                <a16:creationId xmlns:a16="http://schemas.microsoft.com/office/drawing/2014/main" id="{4EA49156-E654-1F47-8BC4-0DAB30A7BC78}"/>
              </a:ext>
            </a:extLst>
          </p:cNvPr>
          <p:cNvSpPr>
            <a:spLocks noGrp="1"/>
          </p:cNvSpPr>
          <p:nvPr>
            <p:ph type="body" sz="quarter" idx="18" hasCustomPrompt="1"/>
          </p:nvPr>
        </p:nvSpPr>
        <p:spPr>
          <a:xfrm>
            <a:off x="37299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8" name="Text Placeholder 2">
            <a:extLst>
              <a:ext uri="{FF2B5EF4-FFF2-40B4-BE49-F238E27FC236}">
                <a16:creationId xmlns:a16="http://schemas.microsoft.com/office/drawing/2014/main" id="{46E83931-96E2-AC43-B420-3167DC01BB96}"/>
              </a:ext>
            </a:extLst>
          </p:cNvPr>
          <p:cNvSpPr>
            <a:spLocks noGrp="1"/>
          </p:cNvSpPr>
          <p:nvPr>
            <p:ph type="body" sz="quarter" idx="20" hasCustomPrompt="1"/>
          </p:nvPr>
        </p:nvSpPr>
        <p:spPr>
          <a:xfrm>
            <a:off x="63588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8" name="Text Placeholder 2">
            <a:extLst>
              <a:ext uri="{FF2B5EF4-FFF2-40B4-BE49-F238E27FC236}">
                <a16:creationId xmlns:a16="http://schemas.microsoft.com/office/drawing/2014/main" id="{43F59673-F377-7A42-8917-20FD09DBF2EE}"/>
              </a:ext>
            </a:extLst>
          </p:cNvPr>
          <p:cNvSpPr>
            <a:spLocks noGrp="1"/>
          </p:cNvSpPr>
          <p:nvPr>
            <p:ph type="body" sz="quarter" idx="22" hasCustomPrompt="1"/>
          </p:nvPr>
        </p:nvSpPr>
        <p:spPr>
          <a:xfrm>
            <a:off x="89877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1" name="Text Placeholder 2">
            <a:extLst>
              <a:ext uri="{FF2B5EF4-FFF2-40B4-BE49-F238E27FC236}">
                <a16:creationId xmlns:a16="http://schemas.microsoft.com/office/drawing/2014/main" id="{E68BAAE3-15A4-874A-B131-6D28E7B0915D}"/>
              </a:ext>
            </a:extLst>
          </p:cNvPr>
          <p:cNvSpPr>
            <a:spLocks noGrp="1"/>
          </p:cNvSpPr>
          <p:nvPr>
            <p:ph type="body" sz="quarter" idx="23" hasCustomPrompt="1"/>
          </p:nvPr>
        </p:nvSpPr>
        <p:spPr>
          <a:xfrm>
            <a:off x="643220" y="2741104"/>
            <a:ext cx="2785111" cy="1375792"/>
          </a:xfrm>
        </p:spPr>
        <p:txBody>
          <a:bodyPr>
            <a:noAutofit/>
          </a:bodyPr>
          <a:lstStyle>
            <a:lvl1pPr marL="0" indent="0" algn="ctr">
              <a:buNone/>
              <a:defRPr sz="8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0%</a:t>
            </a:r>
          </a:p>
        </p:txBody>
      </p:sp>
      <p:sp>
        <p:nvSpPr>
          <p:cNvPr id="12" name="Text Placeholder 2">
            <a:extLst>
              <a:ext uri="{FF2B5EF4-FFF2-40B4-BE49-F238E27FC236}">
                <a16:creationId xmlns:a16="http://schemas.microsoft.com/office/drawing/2014/main" id="{92327A39-39C1-334A-8C75-C473DB6DA75B}"/>
              </a:ext>
            </a:extLst>
          </p:cNvPr>
          <p:cNvSpPr>
            <a:spLocks noGrp="1"/>
          </p:cNvSpPr>
          <p:nvPr>
            <p:ph type="body" sz="quarter" idx="24" hasCustomPrompt="1"/>
          </p:nvPr>
        </p:nvSpPr>
        <p:spPr>
          <a:xfrm>
            <a:off x="3272120" y="2741104"/>
            <a:ext cx="2785111" cy="1375792"/>
          </a:xfrm>
        </p:spPr>
        <p:txBody>
          <a:bodyPr>
            <a:noAutofit/>
          </a:bodyPr>
          <a:lstStyle>
            <a:lvl1pPr marL="0" indent="0" algn="ctr">
              <a:buNone/>
              <a:defRPr sz="8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0%</a:t>
            </a:r>
          </a:p>
        </p:txBody>
      </p:sp>
      <p:sp>
        <p:nvSpPr>
          <p:cNvPr id="13" name="Text Placeholder 2">
            <a:extLst>
              <a:ext uri="{FF2B5EF4-FFF2-40B4-BE49-F238E27FC236}">
                <a16:creationId xmlns:a16="http://schemas.microsoft.com/office/drawing/2014/main" id="{BCEB167E-49A1-F849-8E7C-7437EB3598D5}"/>
              </a:ext>
            </a:extLst>
          </p:cNvPr>
          <p:cNvSpPr>
            <a:spLocks noGrp="1"/>
          </p:cNvSpPr>
          <p:nvPr>
            <p:ph type="body" sz="quarter" idx="25" hasCustomPrompt="1"/>
          </p:nvPr>
        </p:nvSpPr>
        <p:spPr>
          <a:xfrm>
            <a:off x="5901020" y="2741104"/>
            <a:ext cx="2785111" cy="1375792"/>
          </a:xfrm>
        </p:spPr>
        <p:txBody>
          <a:bodyPr>
            <a:noAutofit/>
          </a:bodyPr>
          <a:lstStyle>
            <a:lvl1pPr marL="0" indent="0" algn="ctr">
              <a:buNone/>
              <a:defRPr sz="8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0%</a:t>
            </a:r>
          </a:p>
        </p:txBody>
      </p:sp>
      <p:sp>
        <p:nvSpPr>
          <p:cNvPr id="14" name="Text Placeholder 2">
            <a:extLst>
              <a:ext uri="{FF2B5EF4-FFF2-40B4-BE49-F238E27FC236}">
                <a16:creationId xmlns:a16="http://schemas.microsoft.com/office/drawing/2014/main" id="{67077936-A88D-914F-A83A-3C04E044F6DF}"/>
              </a:ext>
            </a:extLst>
          </p:cNvPr>
          <p:cNvSpPr>
            <a:spLocks noGrp="1"/>
          </p:cNvSpPr>
          <p:nvPr>
            <p:ph type="body" sz="quarter" idx="26" hasCustomPrompt="1"/>
          </p:nvPr>
        </p:nvSpPr>
        <p:spPr>
          <a:xfrm>
            <a:off x="8529920" y="2741104"/>
            <a:ext cx="2785111" cy="1375792"/>
          </a:xfrm>
        </p:spPr>
        <p:txBody>
          <a:bodyPr>
            <a:noAutofit/>
          </a:bodyPr>
          <a:lstStyle>
            <a:lvl1pPr marL="0" indent="0" algn="ctr">
              <a:buNone/>
              <a:defRPr sz="8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0%</a:t>
            </a:r>
          </a:p>
        </p:txBody>
      </p:sp>
    </p:spTree>
    <p:extLst>
      <p:ext uri="{BB962C8B-B14F-4D97-AF65-F5344CB8AC3E}">
        <p14:creationId xmlns:p14="http://schemas.microsoft.com/office/powerpoint/2010/main" val="351991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nti + izcelti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1101089" y="4339208"/>
            <a:ext cx="1869375" cy="388620"/>
          </a:xfrm>
        </p:spPr>
        <p:txBody>
          <a:bodyPr>
            <a:normAutofit/>
          </a:bodyPr>
          <a:lstStyle>
            <a:lvl1pPr marL="0" indent="0" algn="ctr">
              <a:buNone/>
              <a:defRPr sz="1800">
                <a:highlight>
                  <a:srgbClr val="C1D82F"/>
                </a:highlight>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6" name="Text Placeholder 2">
            <a:extLst>
              <a:ext uri="{FF2B5EF4-FFF2-40B4-BE49-F238E27FC236}">
                <a16:creationId xmlns:a16="http://schemas.microsoft.com/office/drawing/2014/main" id="{4EA49156-E654-1F47-8BC4-0DAB30A7BC78}"/>
              </a:ext>
            </a:extLst>
          </p:cNvPr>
          <p:cNvSpPr>
            <a:spLocks noGrp="1"/>
          </p:cNvSpPr>
          <p:nvPr>
            <p:ph type="body" sz="quarter" idx="18" hasCustomPrompt="1"/>
          </p:nvPr>
        </p:nvSpPr>
        <p:spPr>
          <a:xfrm>
            <a:off x="3729989" y="4339208"/>
            <a:ext cx="1869375" cy="388620"/>
          </a:xfrm>
        </p:spPr>
        <p:txBody>
          <a:bodyPr>
            <a:normAutofit/>
          </a:bodyPr>
          <a:lstStyle>
            <a:lvl1pPr marL="0" indent="0" algn="ctr">
              <a:buNone/>
              <a:defRPr sz="1800">
                <a:highlight>
                  <a:srgbClr val="C1D82F"/>
                </a:highlight>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8" name="Text Placeholder 2">
            <a:extLst>
              <a:ext uri="{FF2B5EF4-FFF2-40B4-BE49-F238E27FC236}">
                <a16:creationId xmlns:a16="http://schemas.microsoft.com/office/drawing/2014/main" id="{46E83931-96E2-AC43-B420-3167DC01BB96}"/>
              </a:ext>
            </a:extLst>
          </p:cNvPr>
          <p:cNvSpPr>
            <a:spLocks noGrp="1"/>
          </p:cNvSpPr>
          <p:nvPr>
            <p:ph type="body" sz="quarter" idx="20" hasCustomPrompt="1"/>
          </p:nvPr>
        </p:nvSpPr>
        <p:spPr>
          <a:xfrm>
            <a:off x="6358889" y="4339208"/>
            <a:ext cx="1869375" cy="388620"/>
          </a:xfrm>
        </p:spPr>
        <p:txBody>
          <a:bodyPr>
            <a:normAutofit/>
          </a:bodyPr>
          <a:lstStyle>
            <a:lvl1pPr marL="0" indent="0" algn="ctr">
              <a:buNone/>
              <a:defRPr sz="1800">
                <a:highlight>
                  <a:srgbClr val="C1D82F"/>
                </a:highlight>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8" name="Text Placeholder 2">
            <a:extLst>
              <a:ext uri="{FF2B5EF4-FFF2-40B4-BE49-F238E27FC236}">
                <a16:creationId xmlns:a16="http://schemas.microsoft.com/office/drawing/2014/main" id="{43F59673-F377-7A42-8917-20FD09DBF2EE}"/>
              </a:ext>
            </a:extLst>
          </p:cNvPr>
          <p:cNvSpPr>
            <a:spLocks noGrp="1"/>
          </p:cNvSpPr>
          <p:nvPr>
            <p:ph type="body" sz="quarter" idx="22" hasCustomPrompt="1"/>
          </p:nvPr>
        </p:nvSpPr>
        <p:spPr>
          <a:xfrm>
            <a:off x="8987789" y="4339208"/>
            <a:ext cx="1869375" cy="388620"/>
          </a:xfrm>
        </p:spPr>
        <p:txBody>
          <a:bodyPr>
            <a:normAutofit/>
          </a:bodyPr>
          <a:lstStyle>
            <a:lvl1pPr marL="0" indent="0" algn="ctr">
              <a:buNone/>
              <a:defRPr sz="1800">
                <a:highlight>
                  <a:srgbClr val="C1D82F"/>
                </a:highlight>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1" name="Text Placeholder 2">
            <a:extLst>
              <a:ext uri="{FF2B5EF4-FFF2-40B4-BE49-F238E27FC236}">
                <a16:creationId xmlns:a16="http://schemas.microsoft.com/office/drawing/2014/main" id="{E68BAAE3-15A4-874A-B131-6D28E7B0915D}"/>
              </a:ext>
            </a:extLst>
          </p:cNvPr>
          <p:cNvSpPr>
            <a:spLocks noGrp="1"/>
          </p:cNvSpPr>
          <p:nvPr>
            <p:ph type="body" sz="quarter" idx="23" hasCustomPrompt="1"/>
          </p:nvPr>
        </p:nvSpPr>
        <p:spPr>
          <a:xfrm>
            <a:off x="643220" y="2741104"/>
            <a:ext cx="2785111" cy="1375792"/>
          </a:xfrm>
        </p:spPr>
        <p:txBody>
          <a:bodyPr>
            <a:noAutofit/>
          </a:bodyPr>
          <a:lstStyle>
            <a:lvl1pPr marL="0" indent="0" algn="ctr">
              <a:buNone/>
              <a:defRPr sz="8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0%</a:t>
            </a:r>
          </a:p>
        </p:txBody>
      </p:sp>
      <p:sp>
        <p:nvSpPr>
          <p:cNvPr id="12" name="Text Placeholder 2">
            <a:extLst>
              <a:ext uri="{FF2B5EF4-FFF2-40B4-BE49-F238E27FC236}">
                <a16:creationId xmlns:a16="http://schemas.microsoft.com/office/drawing/2014/main" id="{92327A39-39C1-334A-8C75-C473DB6DA75B}"/>
              </a:ext>
            </a:extLst>
          </p:cNvPr>
          <p:cNvSpPr>
            <a:spLocks noGrp="1"/>
          </p:cNvSpPr>
          <p:nvPr>
            <p:ph type="body" sz="quarter" idx="24" hasCustomPrompt="1"/>
          </p:nvPr>
        </p:nvSpPr>
        <p:spPr>
          <a:xfrm>
            <a:off x="3272120" y="2741104"/>
            <a:ext cx="2785111" cy="1375792"/>
          </a:xfrm>
        </p:spPr>
        <p:txBody>
          <a:bodyPr>
            <a:noAutofit/>
          </a:bodyPr>
          <a:lstStyle>
            <a:lvl1pPr marL="0" indent="0" algn="ctr">
              <a:buNone/>
              <a:defRPr sz="8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0%</a:t>
            </a:r>
          </a:p>
        </p:txBody>
      </p:sp>
      <p:sp>
        <p:nvSpPr>
          <p:cNvPr id="13" name="Text Placeholder 2">
            <a:extLst>
              <a:ext uri="{FF2B5EF4-FFF2-40B4-BE49-F238E27FC236}">
                <a16:creationId xmlns:a16="http://schemas.microsoft.com/office/drawing/2014/main" id="{BCEB167E-49A1-F849-8E7C-7437EB3598D5}"/>
              </a:ext>
            </a:extLst>
          </p:cNvPr>
          <p:cNvSpPr>
            <a:spLocks noGrp="1"/>
          </p:cNvSpPr>
          <p:nvPr>
            <p:ph type="body" sz="quarter" idx="25" hasCustomPrompt="1"/>
          </p:nvPr>
        </p:nvSpPr>
        <p:spPr>
          <a:xfrm>
            <a:off x="5901020" y="2741104"/>
            <a:ext cx="2785111" cy="1375792"/>
          </a:xfrm>
        </p:spPr>
        <p:txBody>
          <a:bodyPr>
            <a:noAutofit/>
          </a:bodyPr>
          <a:lstStyle>
            <a:lvl1pPr marL="0" indent="0" algn="ctr">
              <a:buNone/>
              <a:defRPr sz="8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0%</a:t>
            </a:r>
          </a:p>
        </p:txBody>
      </p:sp>
      <p:sp>
        <p:nvSpPr>
          <p:cNvPr id="14" name="Text Placeholder 2">
            <a:extLst>
              <a:ext uri="{FF2B5EF4-FFF2-40B4-BE49-F238E27FC236}">
                <a16:creationId xmlns:a16="http://schemas.microsoft.com/office/drawing/2014/main" id="{67077936-A88D-914F-A83A-3C04E044F6DF}"/>
              </a:ext>
            </a:extLst>
          </p:cNvPr>
          <p:cNvSpPr>
            <a:spLocks noGrp="1"/>
          </p:cNvSpPr>
          <p:nvPr>
            <p:ph type="body" sz="quarter" idx="26" hasCustomPrompt="1"/>
          </p:nvPr>
        </p:nvSpPr>
        <p:spPr>
          <a:xfrm>
            <a:off x="8529920" y="2741104"/>
            <a:ext cx="2785111" cy="1375792"/>
          </a:xfrm>
        </p:spPr>
        <p:txBody>
          <a:bodyPr>
            <a:noAutofit/>
          </a:bodyPr>
          <a:lstStyle>
            <a:lvl1pPr marL="0" indent="0" algn="ctr">
              <a:buNone/>
              <a:defRPr sz="8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0%</a:t>
            </a:r>
          </a:p>
        </p:txBody>
      </p:sp>
    </p:spTree>
    <p:extLst>
      <p:ext uri="{BB962C8B-B14F-4D97-AF65-F5344CB8AC3E}">
        <p14:creationId xmlns:p14="http://schemas.microsoft.com/office/powerpoint/2010/main" val="244833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rsraksts +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11010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6" name="Text Placeholder 2">
            <a:extLst>
              <a:ext uri="{FF2B5EF4-FFF2-40B4-BE49-F238E27FC236}">
                <a16:creationId xmlns:a16="http://schemas.microsoft.com/office/drawing/2014/main" id="{4EA49156-E654-1F47-8BC4-0DAB30A7BC78}"/>
              </a:ext>
            </a:extLst>
          </p:cNvPr>
          <p:cNvSpPr>
            <a:spLocks noGrp="1"/>
          </p:cNvSpPr>
          <p:nvPr>
            <p:ph type="body" sz="quarter" idx="18" hasCustomPrompt="1"/>
          </p:nvPr>
        </p:nvSpPr>
        <p:spPr>
          <a:xfrm>
            <a:off x="37299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8" name="Text Placeholder 2">
            <a:extLst>
              <a:ext uri="{FF2B5EF4-FFF2-40B4-BE49-F238E27FC236}">
                <a16:creationId xmlns:a16="http://schemas.microsoft.com/office/drawing/2014/main" id="{46E83931-96E2-AC43-B420-3167DC01BB96}"/>
              </a:ext>
            </a:extLst>
          </p:cNvPr>
          <p:cNvSpPr>
            <a:spLocks noGrp="1"/>
          </p:cNvSpPr>
          <p:nvPr>
            <p:ph type="body" sz="quarter" idx="20" hasCustomPrompt="1"/>
          </p:nvPr>
        </p:nvSpPr>
        <p:spPr>
          <a:xfrm>
            <a:off x="63588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8" name="Text Placeholder 2">
            <a:extLst>
              <a:ext uri="{FF2B5EF4-FFF2-40B4-BE49-F238E27FC236}">
                <a16:creationId xmlns:a16="http://schemas.microsoft.com/office/drawing/2014/main" id="{43F59673-F377-7A42-8917-20FD09DBF2EE}"/>
              </a:ext>
            </a:extLst>
          </p:cNvPr>
          <p:cNvSpPr>
            <a:spLocks noGrp="1"/>
          </p:cNvSpPr>
          <p:nvPr>
            <p:ph type="body" sz="quarter" idx="22" hasCustomPrompt="1"/>
          </p:nvPr>
        </p:nvSpPr>
        <p:spPr>
          <a:xfrm>
            <a:off x="8987789" y="4339208"/>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130000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irsraksts +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1101089" y="4339208"/>
            <a:ext cx="1869375" cy="388620"/>
          </a:xfrm>
        </p:spPr>
        <p:txBody>
          <a:bodyPr>
            <a:normAutofit/>
          </a:bodyPr>
          <a:lstStyle>
            <a:lvl1pPr marL="0" indent="0" algn="ctr">
              <a:buNone/>
              <a:defRPr sz="1800">
                <a:highlight>
                  <a:srgbClr val="C1D82F"/>
                </a:highlight>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6" name="Text Placeholder 2">
            <a:extLst>
              <a:ext uri="{FF2B5EF4-FFF2-40B4-BE49-F238E27FC236}">
                <a16:creationId xmlns:a16="http://schemas.microsoft.com/office/drawing/2014/main" id="{4EA49156-E654-1F47-8BC4-0DAB30A7BC78}"/>
              </a:ext>
            </a:extLst>
          </p:cNvPr>
          <p:cNvSpPr>
            <a:spLocks noGrp="1"/>
          </p:cNvSpPr>
          <p:nvPr>
            <p:ph type="body" sz="quarter" idx="18" hasCustomPrompt="1"/>
          </p:nvPr>
        </p:nvSpPr>
        <p:spPr>
          <a:xfrm>
            <a:off x="3729989" y="4339208"/>
            <a:ext cx="1869375" cy="388620"/>
          </a:xfrm>
        </p:spPr>
        <p:txBody>
          <a:bodyPr>
            <a:normAutofit/>
          </a:bodyPr>
          <a:lstStyle>
            <a:lvl1pPr marL="0" indent="0" algn="ctr">
              <a:buNone/>
              <a:defRPr sz="1800">
                <a:highlight>
                  <a:srgbClr val="C1D82F"/>
                </a:highlight>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8" name="Text Placeholder 2">
            <a:extLst>
              <a:ext uri="{FF2B5EF4-FFF2-40B4-BE49-F238E27FC236}">
                <a16:creationId xmlns:a16="http://schemas.microsoft.com/office/drawing/2014/main" id="{46E83931-96E2-AC43-B420-3167DC01BB96}"/>
              </a:ext>
            </a:extLst>
          </p:cNvPr>
          <p:cNvSpPr>
            <a:spLocks noGrp="1"/>
          </p:cNvSpPr>
          <p:nvPr>
            <p:ph type="body" sz="quarter" idx="20" hasCustomPrompt="1"/>
          </p:nvPr>
        </p:nvSpPr>
        <p:spPr>
          <a:xfrm>
            <a:off x="6358889" y="4339208"/>
            <a:ext cx="1869375" cy="388620"/>
          </a:xfrm>
        </p:spPr>
        <p:txBody>
          <a:bodyPr>
            <a:normAutofit/>
          </a:bodyPr>
          <a:lstStyle>
            <a:lvl1pPr marL="0" indent="0" algn="ctr">
              <a:buNone/>
              <a:defRPr sz="1800">
                <a:highlight>
                  <a:srgbClr val="C1D82F"/>
                </a:highlight>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8" name="Text Placeholder 2">
            <a:extLst>
              <a:ext uri="{FF2B5EF4-FFF2-40B4-BE49-F238E27FC236}">
                <a16:creationId xmlns:a16="http://schemas.microsoft.com/office/drawing/2014/main" id="{43F59673-F377-7A42-8917-20FD09DBF2EE}"/>
              </a:ext>
            </a:extLst>
          </p:cNvPr>
          <p:cNvSpPr>
            <a:spLocks noGrp="1"/>
          </p:cNvSpPr>
          <p:nvPr>
            <p:ph type="body" sz="quarter" idx="22" hasCustomPrompt="1"/>
          </p:nvPr>
        </p:nvSpPr>
        <p:spPr>
          <a:xfrm>
            <a:off x="8987789" y="4339208"/>
            <a:ext cx="1869375" cy="388620"/>
          </a:xfrm>
        </p:spPr>
        <p:txBody>
          <a:bodyPr>
            <a:normAutofit/>
          </a:bodyPr>
          <a:lstStyle>
            <a:lvl1pPr marL="0" indent="0" algn="ctr">
              <a:buNone/>
              <a:defRPr sz="1800">
                <a:highlight>
                  <a:srgbClr val="C1D82F"/>
                </a:highlight>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2061992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rsraksts + izcelti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7" name="Rectangle 6">
            <a:extLst>
              <a:ext uri="{FF2B5EF4-FFF2-40B4-BE49-F238E27FC236}">
                <a16:creationId xmlns:a16="http://schemas.microsoft.com/office/drawing/2014/main" id="{33E40542-F926-A842-B229-82CE99E255DF}"/>
              </a:ext>
            </a:extLst>
          </p:cNvPr>
          <p:cNvSpPr/>
          <p:nvPr userDrawn="1"/>
        </p:nvSpPr>
        <p:spPr>
          <a:xfrm>
            <a:off x="838199" y="2599552"/>
            <a:ext cx="2952328" cy="1317020"/>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886239" y="2669126"/>
            <a:ext cx="2856248" cy="388620"/>
          </a:xfrm>
        </p:spPr>
        <p:txBody>
          <a:bodyPr>
            <a:normAutofit/>
          </a:bodyPr>
          <a:lstStyle>
            <a:lvl1pPr marL="0" indent="0" algn="ctr">
              <a:buNone/>
              <a:defRPr sz="1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Text Placeholder 2">
            <a:extLst>
              <a:ext uri="{FF2B5EF4-FFF2-40B4-BE49-F238E27FC236}">
                <a16:creationId xmlns:a16="http://schemas.microsoft.com/office/drawing/2014/main" id="{4B8D7B99-5479-B54C-BC08-7F5D005D036E}"/>
              </a:ext>
            </a:extLst>
          </p:cNvPr>
          <p:cNvSpPr>
            <a:spLocks noGrp="1"/>
          </p:cNvSpPr>
          <p:nvPr>
            <p:ph type="body" sz="quarter" idx="17" hasCustomPrompt="1"/>
          </p:nvPr>
        </p:nvSpPr>
        <p:spPr>
          <a:xfrm>
            <a:off x="886239" y="3096509"/>
            <a:ext cx="2856248" cy="705170"/>
          </a:xfrm>
        </p:spPr>
        <p:txBody>
          <a:bodyPr>
            <a:normAutofit/>
          </a:bodyPr>
          <a:lstStyle>
            <a:lvl1pPr marL="0" indent="0" algn="ctr">
              <a:buNone/>
              <a:defRPr sz="15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0" name="Rectangle 9">
            <a:extLst>
              <a:ext uri="{FF2B5EF4-FFF2-40B4-BE49-F238E27FC236}">
                <a16:creationId xmlns:a16="http://schemas.microsoft.com/office/drawing/2014/main" id="{B2F86F42-23FB-C54D-A40C-5CE3D57CB63B}"/>
              </a:ext>
            </a:extLst>
          </p:cNvPr>
          <p:cNvSpPr/>
          <p:nvPr userDrawn="1"/>
        </p:nvSpPr>
        <p:spPr>
          <a:xfrm>
            <a:off x="4102259" y="2599552"/>
            <a:ext cx="2952328" cy="1317020"/>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 Placeholder 2">
            <a:extLst>
              <a:ext uri="{FF2B5EF4-FFF2-40B4-BE49-F238E27FC236}">
                <a16:creationId xmlns:a16="http://schemas.microsoft.com/office/drawing/2014/main" id="{767EF005-CBAB-7D4B-B4D3-D4CB84AE58FD}"/>
              </a:ext>
            </a:extLst>
          </p:cNvPr>
          <p:cNvSpPr>
            <a:spLocks noGrp="1"/>
          </p:cNvSpPr>
          <p:nvPr>
            <p:ph type="body" sz="quarter" idx="18" hasCustomPrompt="1"/>
          </p:nvPr>
        </p:nvSpPr>
        <p:spPr>
          <a:xfrm>
            <a:off x="4150299" y="2669126"/>
            <a:ext cx="2856248" cy="388620"/>
          </a:xfrm>
        </p:spPr>
        <p:txBody>
          <a:bodyPr>
            <a:normAutofit/>
          </a:bodyPr>
          <a:lstStyle>
            <a:lvl1pPr marL="0" indent="0" algn="ctr">
              <a:buNone/>
              <a:defRPr sz="1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2" name="Text Placeholder 2">
            <a:extLst>
              <a:ext uri="{FF2B5EF4-FFF2-40B4-BE49-F238E27FC236}">
                <a16:creationId xmlns:a16="http://schemas.microsoft.com/office/drawing/2014/main" id="{ECEE41D9-27AA-7540-807A-E544BEA4B552}"/>
              </a:ext>
            </a:extLst>
          </p:cNvPr>
          <p:cNvSpPr>
            <a:spLocks noGrp="1"/>
          </p:cNvSpPr>
          <p:nvPr>
            <p:ph type="body" sz="quarter" idx="19" hasCustomPrompt="1"/>
          </p:nvPr>
        </p:nvSpPr>
        <p:spPr>
          <a:xfrm>
            <a:off x="4150299" y="3096509"/>
            <a:ext cx="2856248" cy="705170"/>
          </a:xfrm>
        </p:spPr>
        <p:txBody>
          <a:bodyPr>
            <a:normAutofit/>
          </a:bodyPr>
          <a:lstStyle>
            <a:lvl1pPr marL="0" indent="0" algn="ctr">
              <a:buNone/>
              <a:defRPr sz="15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3" name="Rectangle 12">
            <a:extLst>
              <a:ext uri="{FF2B5EF4-FFF2-40B4-BE49-F238E27FC236}">
                <a16:creationId xmlns:a16="http://schemas.microsoft.com/office/drawing/2014/main" id="{FE3550F3-84B0-E648-AB96-D72195540B9E}"/>
              </a:ext>
            </a:extLst>
          </p:cNvPr>
          <p:cNvSpPr/>
          <p:nvPr userDrawn="1"/>
        </p:nvSpPr>
        <p:spPr>
          <a:xfrm>
            <a:off x="7366319" y="2599552"/>
            <a:ext cx="2952328" cy="1317020"/>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Text Placeholder 2">
            <a:extLst>
              <a:ext uri="{FF2B5EF4-FFF2-40B4-BE49-F238E27FC236}">
                <a16:creationId xmlns:a16="http://schemas.microsoft.com/office/drawing/2014/main" id="{6718D6D5-FBEA-C54F-B9E0-19CB9BABF0F3}"/>
              </a:ext>
            </a:extLst>
          </p:cNvPr>
          <p:cNvSpPr>
            <a:spLocks noGrp="1"/>
          </p:cNvSpPr>
          <p:nvPr>
            <p:ph type="body" sz="quarter" idx="20" hasCustomPrompt="1"/>
          </p:nvPr>
        </p:nvSpPr>
        <p:spPr>
          <a:xfrm>
            <a:off x="7414359" y="2669126"/>
            <a:ext cx="2856248" cy="388620"/>
          </a:xfrm>
        </p:spPr>
        <p:txBody>
          <a:bodyPr>
            <a:normAutofit/>
          </a:bodyPr>
          <a:lstStyle>
            <a:lvl1pPr marL="0" indent="0" algn="ctr">
              <a:buNone/>
              <a:defRPr sz="1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5" name="Text Placeholder 2">
            <a:extLst>
              <a:ext uri="{FF2B5EF4-FFF2-40B4-BE49-F238E27FC236}">
                <a16:creationId xmlns:a16="http://schemas.microsoft.com/office/drawing/2014/main" id="{AF84098B-0889-A347-9E97-B734FEE1682D}"/>
              </a:ext>
            </a:extLst>
          </p:cNvPr>
          <p:cNvSpPr>
            <a:spLocks noGrp="1"/>
          </p:cNvSpPr>
          <p:nvPr>
            <p:ph type="body" sz="quarter" idx="21" hasCustomPrompt="1"/>
          </p:nvPr>
        </p:nvSpPr>
        <p:spPr>
          <a:xfrm>
            <a:off x="7414359" y="3096509"/>
            <a:ext cx="2856248" cy="705170"/>
          </a:xfrm>
        </p:spPr>
        <p:txBody>
          <a:bodyPr>
            <a:normAutofit/>
          </a:bodyPr>
          <a:lstStyle>
            <a:lvl1pPr marL="0" indent="0" algn="ctr">
              <a:buNone/>
              <a:defRPr sz="15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7" name="Rectangle 26">
            <a:extLst>
              <a:ext uri="{FF2B5EF4-FFF2-40B4-BE49-F238E27FC236}">
                <a16:creationId xmlns:a16="http://schemas.microsoft.com/office/drawing/2014/main" id="{74028B6E-A71C-6046-B69C-57C406D8CD36}"/>
              </a:ext>
            </a:extLst>
          </p:cNvPr>
          <p:cNvSpPr/>
          <p:nvPr userDrawn="1"/>
        </p:nvSpPr>
        <p:spPr>
          <a:xfrm>
            <a:off x="838199" y="5288405"/>
            <a:ext cx="2952328" cy="1317020"/>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9" name="Text Placeholder 2">
            <a:extLst>
              <a:ext uri="{FF2B5EF4-FFF2-40B4-BE49-F238E27FC236}">
                <a16:creationId xmlns:a16="http://schemas.microsoft.com/office/drawing/2014/main" id="{7989E537-3DD3-EE40-8FF3-CFD07F2F1E95}"/>
              </a:ext>
            </a:extLst>
          </p:cNvPr>
          <p:cNvSpPr>
            <a:spLocks noGrp="1"/>
          </p:cNvSpPr>
          <p:nvPr>
            <p:ph type="body" sz="quarter" idx="22" hasCustomPrompt="1"/>
          </p:nvPr>
        </p:nvSpPr>
        <p:spPr>
          <a:xfrm>
            <a:off x="886239" y="5357979"/>
            <a:ext cx="2856248" cy="388620"/>
          </a:xfrm>
        </p:spPr>
        <p:txBody>
          <a:bodyPr>
            <a:normAutofit/>
          </a:bodyPr>
          <a:lstStyle>
            <a:lvl1pPr marL="0" indent="0" algn="ctr">
              <a:buNone/>
              <a:defRPr sz="1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0" name="Text Placeholder 2">
            <a:extLst>
              <a:ext uri="{FF2B5EF4-FFF2-40B4-BE49-F238E27FC236}">
                <a16:creationId xmlns:a16="http://schemas.microsoft.com/office/drawing/2014/main" id="{F2C24D09-D316-5A46-9B81-1C114070AF5F}"/>
              </a:ext>
            </a:extLst>
          </p:cNvPr>
          <p:cNvSpPr>
            <a:spLocks noGrp="1"/>
          </p:cNvSpPr>
          <p:nvPr>
            <p:ph type="body" sz="quarter" idx="23" hasCustomPrompt="1"/>
          </p:nvPr>
        </p:nvSpPr>
        <p:spPr>
          <a:xfrm>
            <a:off x="886239" y="5785362"/>
            <a:ext cx="2856248" cy="705170"/>
          </a:xfrm>
        </p:spPr>
        <p:txBody>
          <a:bodyPr>
            <a:normAutofit/>
          </a:bodyPr>
          <a:lstStyle>
            <a:lvl1pPr marL="0" indent="0" algn="ctr">
              <a:buNone/>
              <a:defRPr sz="15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1" name="Rectangle 30">
            <a:extLst>
              <a:ext uri="{FF2B5EF4-FFF2-40B4-BE49-F238E27FC236}">
                <a16:creationId xmlns:a16="http://schemas.microsoft.com/office/drawing/2014/main" id="{D07FBD4F-BFFF-B94E-8ED0-B001164DE476}"/>
              </a:ext>
            </a:extLst>
          </p:cNvPr>
          <p:cNvSpPr/>
          <p:nvPr userDrawn="1"/>
        </p:nvSpPr>
        <p:spPr>
          <a:xfrm>
            <a:off x="4102259" y="5288405"/>
            <a:ext cx="2952328" cy="1317020"/>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2" name="Text Placeholder 2">
            <a:extLst>
              <a:ext uri="{FF2B5EF4-FFF2-40B4-BE49-F238E27FC236}">
                <a16:creationId xmlns:a16="http://schemas.microsoft.com/office/drawing/2014/main" id="{3161A73F-3798-9B46-A173-364B0A1812CB}"/>
              </a:ext>
            </a:extLst>
          </p:cNvPr>
          <p:cNvSpPr>
            <a:spLocks noGrp="1"/>
          </p:cNvSpPr>
          <p:nvPr>
            <p:ph type="body" sz="quarter" idx="24" hasCustomPrompt="1"/>
          </p:nvPr>
        </p:nvSpPr>
        <p:spPr>
          <a:xfrm>
            <a:off x="4150299" y="5357979"/>
            <a:ext cx="2856248" cy="388620"/>
          </a:xfrm>
        </p:spPr>
        <p:txBody>
          <a:bodyPr>
            <a:normAutofit/>
          </a:bodyPr>
          <a:lstStyle>
            <a:lvl1pPr marL="0" indent="0" algn="ctr">
              <a:buNone/>
              <a:defRPr sz="1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3" name="Text Placeholder 2">
            <a:extLst>
              <a:ext uri="{FF2B5EF4-FFF2-40B4-BE49-F238E27FC236}">
                <a16:creationId xmlns:a16="http://schemas.microsoft.com/office/drawing/2014/main" id="{97963B76-77D5-C845-8AA3-C6CC3C673503}"/>
              </a:ext>
            </a:extLst>
          </p:cNvPr>
          <p:cNvSpPr>
            <a:spLocks noGrp="1"/>
          </p:cNvSpPr>
          <p:nvPr>
            <p:ph type="body" sz="quarter" idx="25" hasCustomPrompt="1"/>
          </p:nvPr>
        </p:nvSpPr>
        <p:spPr>
          <a:xfrm>
            <a:off x="4150299" y="5785362"/>
            <a:ext cx="2856248" cy="705170"/>
          </a:xfrm>
        </p:spPr>
        <p:txBody>
          <a:bodyPr>
            <a:normAutofit/>
          </a:bodyPr>
          <a:lstStyle>
            <a:lvl1pPr marL="0" indent="0" algn="ctr">
              <a:buNone/>
              <a:defRPr sz="15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4" name="Rectangle 33">
            <a:extLst>
              <a:ext uri="{FF2B5EF4-FFF2-40B4-BE49-F238E27FC236}">
                <a16:creationId xmlns:a16="http://schemas.microsoft.com/office/drawing/2014/main" id="{57331CB4-7CD1-3C48-9BC3-5A18A5E66274}"/>
              </a:ext>
            </a:extLst>
          </p:cNvPr>
          <p:cNvSpPr/>
          <p:nvPr userDrawn="1"/>
        </p:nvSpPr>
        <p:spPr>
          <a:xfrm>
            <a:off x="7366319" y="5288405"/>
            <a:ext cx="2952328" cy="1317020"/>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5" name="Text Placeholder 2">
            <a:extLst>
              <a:ext uri="{FF2B5EF4-FFF2-40B4-BE49-F238E27FC236}">
                <a16:creationId xmlns:a16="http://schemas.microsoft.com/office/drawing/2014/main" id="{5BCF1B78-F8CE-B745-A13B-46073AB41125}"/>
              </a:ext>
            </a:extLst>
          </p:cNvPr>
          <p:cNvSpPr>
            <a:spLocks noGrp="1"/>
          </p:cNvSpPr>
          <p:nvPr>
            <p:ph type="body" sz="quarter" idx="26" hasCustomPrompt="1"/>
          </p:nvPr>
        </p:nvSpPr>
        <p:spPr>
          <a:xfrm>
            <a:off x="7414359" y="5357979"/>
            <a:ext cx="2856248" cy="388620"/>
          </a:xfrm>
        </p:spPr>
        <p:txBody>
          <a:bodyPr>
            <a:normAutofit/>
          </a:bodyPr>
          <a:lstStyle>
            <a:lvl1pPr marL="0" indent="0" algn="ctr">
              <a:buNone/>
              <a:defRPr sz="1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6" name="Text Placeholder 2">
            <a:extLst>
              <a:ext uri="{FF2B5EF4-FFF2-40B4-BE49-F238E27FC236}">
                <a16:creationId xmlns:a16="http://schemas.microsoft.com/office/drawing/2014/main" id="{D0F1D6BE-800D-654C-BC60-ED146E0F19ED}"/>
              </a:ext>
            </a:extLst>
          </p:cNvPr>
          <p:cNvSpPr>
            <a:spLocks noGrp="1"/>
          </p:cNvSpPr>
          <p:nvPr>
            <p:ph type="body" sz="quarter" idx="27" hasCustomPrompt="1"/>
          </p:nvPr>
        </p:nvSpPr>
        <p:spPr>
          <a:xfrm>
            <a:off x="7414359" y="5785362"/>
            <a:ext cx="2856248" cy="705170"/>
          </a:xfrm>
        </p:spPr>
        <p:txBody>
          <a:bodyPr>
            <a:normAutofit/>
          </a:bodyPr>
          <a:lstStyle>
            <a:lvl1pPr marL="0" indent="0" algn="ctr">
              <a:buNone/>
              <a:defRPr sz="15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258375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irsraksts + izcelti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7" name="Rectangle 6">
            <a:extLst>
              <a:ext uri="{FF2B5EF4-FFF2-40B4-BE49-F238E27FC236}">
                <a16:creationId xmlns:a16="http://schemas.microsoft.com/office/drawing/2014/main" id="{33E40542-F926-A842-B229-82CE99E255DF}"/>
              </a:ext>
            </a:extLst>
          </p:cNvPr>
          <p:cNvSpPr/>
          <p:nvPr userDrawn="1"/>
        </p:nvSpPr>
        <p:spPr>
          <a:xfrm>
            <a:off x="838199" y="3733871"/>
            <a:ext cx="2952328" cy="1317020"/>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886239" y="3803445"/>
            <a:ext cx="2856248" cy="388620"/>
          </a:xfrm>
        </p:spPr>
        <p:txBody>
          <a:bodyPr>
            <a:normAutofit/>
          </a:bodyPr>
          <a:lstStyle>
            <a:lvl1pPr marL="0" indent="0" algn="ctr">
              <a:buNone/>
              <a:defRPr sz="1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Text Placeholder 2">
            <a:extLst>
              <a:ext uri="{FF2B5EF4-FFF2-40B4-BE49-F238E27FC236}">
                <a16:creationId xmlns:a16="http://schemas.microsoft.com/office/drawing/2014/main" id="{4B8D7B99-5479-B54C-BC08-7F5D005D036E}"/>
              </a:ext>
            </a:extLst>
          </p:cNvPr>
          <p:cNvSpPr>
            <a:spLocks noGrp="1"/>
          </p:cNvSpPr>
          <p:nvPr>
            <p:ph type="body" sz="quarter" idx="17" hasCustomPrompt="1"/>
          </p:nvPr>
        </p:nvSpPr>
        <p:spPr>
          <a:xfrm>
            <a:off x="886239" y="4230828"/>
            <a:ext cx="2856248" cy="705170"/>
          </a:xfrm>
        </p:spPr>
        <p:txBody>
          <a:bodyPr>
            <a:normAutofit/>
          </a:bodyPr>
          <a:lstStyle>
            <a:lvl1pPr marL="0" indent="0" algn="ctr">
              <a:buNone/>
              <a:defRPr sz="15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0" name="Rectangle 9">
            <a:extLst>
              <a:ext uri="{FF2B5EF4-FFF2-40B4-BE49-F238E27FC236}">
                <a16:creationId xmlns:a16="http://schemas.microsoft.com/office/drawing/2014/main" id="{B2F86F42-23FB-C54D-A40C-5CE3D57CB63B}"/>
              </a:ext>
            </a:extLst>
          </p:cNvPr>
          <p:cNvSpPr/>
          <p:nvPr userDrawn="1"/>
        </p:nvSpPr>
        <p:spPr>
          <a:xfrm>
            <a:off x="4333753" y="3733871"/>
            <a:ext cx="2952328" cy="1317020"/>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 Placeholder 2">
            <a:extLst>
              <a:ext uri="{FF2B5EF4-FFF2-40B4-BE49-F238E27FC236}">
                <a16:creationId xmlns:a16="http://schemas.microsoft.com/office/drawing/2014/main" id="{767EF005-CBAB-7D4B-B4D3-D4CB84AE58FD}"/>
              </a:ext>
            </a:extLst>
          </p:cNvPr>
          <p:cNvSpPr>
            <a:spLocks noGrp="1"/>
          </p:cNvSpPr>
          <p:nvPr>
            <p:ph type="body" sz="quarter" idx="18" hasCustomPrompt="1"/>
          </p:nvPr>
        </p:nvSpPr>
        <p:spPr>
          <a:xfrm>
            <a:off x="4381793" y="3803445"/>
            <a:ext cx="2856248" cy="388620"/>
          </a:xfrm>
        </p:spPr>
        <p:txBody>
          <a:bodyPr>
            <a:normAutofit/>
          </a:bodyPr>
          <a:lstStyle>
            <a:lvl1pPr marL="0" indent="0" algn="ctr">
              <a:buNone/>
              <a:defRPr sz="1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2" name="Text Placeholder 2">
            <a:extLst>
              <a:ext uri="{FF2B5EF4-FFF2-40B4-BE49-F238E27FC236}">
                <a16:creationId xmlns:a16="http://schemas.microsoft.com/office/drawing/2014/main" id="{ECEE41D9-27AA-7540-807A-E544BEA4B552}"/>
              </a:ext>
            </a:extLst>
          </p:cNvPr>
          <p:cNvSpPr>
            <a:spLocks noGrp="1"/>
          </p:cNvSpPr>
          <p:nvPr>
            <p:ph type="body" sz="quarter" idx="19" hasCustomPrompt="1"/>
          </p:nvPr>
        </p:nvSpPr>
        <p:spPr>
          <a:xfrm>
            <a:off x="4381793" y="4230828"/>
            <a:ext cx="2856248" cy="705170"/>
          </a:xfrm>
        </p:spPr>
        <p:txBody>
          <a:bodyPr>
            <a:normAutofit/>
          </a:bodyPr>
          <a:lstStyle>
            <a:lvl1pPr marL="0" indent="0" algn="ctr">
              <a:buNone/>
              <a:defRPr sz="15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3" name="Rectangle 12">
            <a:extLst>
              <a:ext uri="{FF2B5EF4-FFF2-40B4-BE49-F238E27FC236}">
                <a16:creationId xmlns:a16="http://schemas.microsoft.com/office/drawing/2014/main" id="{FE3550F3-84B0-E648-AB96-D72195540B9E}"/>
              </a:ext>
            </a:extLst>
          </p:cNvPr>
          <p:cNvSpPr/>
          <p:nvPr userDrawn="1"/>
        </p:nvSpPr>
        <p:spPr>
          <a:xfrm>
            <a:off x="7829307" y="3733871"/>
            <a:ext cx="2952328" cy="1317020"/>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Text Placeholder 2">
            <a:extLst>
              <a:ext uri="{FF2B5EF4-FFF2-40B4-BE49-F238E27FC236}">
                <a16:creationId xmlns:a16="http://schemas.microsoft.com/office/drawing/2014/main" id="{6718D6D5-FBEA-C54F-B9E0-19CB9BABF0F3}"/>
              </a:ext>
            </a:extLst>
          </p:cNvPr>
          <p:cNvSpPr>
            <a:spLocks noGrp="1"/>
          </p:cNvSpPr>
          <p:nvPr>
            <p:ph type="body" sz="quarter" idx="20" hasCustomPrompt="1"/>
          </p:nvPr>
        </p:nvSpPr>
        <p:spPr>
          <a:xfrm>
            <a:off x="7877347" y="3803445"/>
            <a:ext cx="2856248" cy="388620"/>
          </a:xfrm>
        </p:spPr>
        <p:txBody>
          <a:bodyPr>
            <a:normAutofit/>
          </a:bodyPr>
          <a:lstStyle>
            <a:lvl1pPr marL="0" indent="0" algn="ctr">
              <a:buNone/>
              <a:defRPr sz="1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5" name="Text Placeholder 2">
            <a:extLst>
              <a:ext uri="{FF2B5EF4-FFF2-40B4-BE49-F238E27FC236}">
                <a16:creationId xmlns:a16="http://schemas.microsoft.com/office/drawing/2014/main" id="{AF84098B-0889-A347-9E97-B734FEE1682D}"/>
              </a:ext>
            </a:extLst>
          </p:cNvPr>
          <p:cNvSpPr>
            <a:spLocks noGrp="1"/>
          </p:cNvSpPr>
          <p:nvPr>
            <p:ph type="body" sz="quarter" idx="21" hasCustomPrompt="1"/>
          </p:nvPr>
        </p:nvSpPr>
        <p:spPr>
          <a:xfrm>
            <a:off x="7877347" y="4230828"/>
            <a:ext cx="2856248" cy="705170"/>
          </a:xfrm>
        </p:spPr>
        <p:txBody>
          <a:bodyPr>
            <a:normAutofit/>
          </a:bodyPr>
          <a:lstStyle>
            <a:lvl1pPr marL="0" indent="0" algn="ctr">
              <a:buNone/>
              <a:defRPr sz="15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19192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pslaids ar bildi">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771FD7C-0047-FB43-8B4F-D9D5A8A11ACB}"/>
              </a:ext>
            </a:extLst>
          </p:cNvPr>
          <p:cNvSpPr>
            <a:spLocks noGrp="1"/>
          </p:cNvSpPr>
          <p:nvPr>
            <p:ph type="pic" sz="quarter" idx="14" hasCustomPrompt="1"/>
          </p:nvPr>
        </p:nvSpPr>
        <p:spPr>
          <a:xfrm>
            <a:off x="0" y="0"/>
            <a:ext cx="12192000" cy="6858000"/>
          </a:xfrm>
        </p:spPr>
        <p:txBody>
          <a:bodyPr>
            <a:normAutofit/>
          </a:bodyPr>
          <a:lstStyle>
            <a:lvl1pPr marL="0" indent="0" algn="r">
              <a:buNone/>
              <a:defRPr sz="2000"/>
            </a:lvl1pPr>
          </a:lstStyle>
          <a:p>
            <a:r>
              <a:rPr lang="lv-LV" dirty="0"/>
              <a:t>Fona bilde</a:t>
            </a:r>
          </a:p>
        </p:txBody>
      </p:sp>
      <p:sp>
        <p:nvSpPr>
          <p:cNvPr id="2" name="Title 1">
            <a:extLst>
              <a:ext uri="{FF2B5EF4-FFF2-40B4-BE49-F238E27FC236}">
                <a16:creationId xmlns:a16="http://schemas.microsoft.com/office/drawing/2014/main" id="{4780C01D-8C7D-FE4F-ABF1-5D420F2AFFDD}"/>
              </a:ext>
            </a:extLst>
          </p:cNvPr>
          <p:cNvSpPr>
            <a:spLocks noGrp="1"/>
          </p:cNvSpPr>
          <p:nvPr>
            <p:ph type="title" hasCustomPrompt="1"/>
          </p:nvPr>
        </p:nvSpPr>
        <p:spPr>
          <a:xfrm>
            <a:off x="838200" y="449704"/>
            <a:ext cx="10515600"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10" name="Text Placeholder 9">
            <a:extLst>
              <a:ext uri="{FF2B5EF4-FFF2-40B4-BE49-F238E27FC236}">
                <a16:creationId xmlns:a16="http://schemas.microsoft.com/office/drawing/2014/main" id="{C30BAF47-95C3-3F40-B4D8-69B9C15B572F}"/>
              </a:ext>
            </a:extLst>
          </p:cNvPr>
          <p:cNvSpPr>
            <a:spLocks noGrp="1"/>
          </p:cNvSpPr>
          <p:nvPr>
            <p:ph type="body" sz="quarter" idx="13" hasCustomPrompt="1"/>
          </p:nvPr>
        </p:nvSpPr>
        <p:spPr>
          <a:xfrm>
            <a:off x="838200" y="1169233"/>
            <a:ext cx="10515600" cy="539646"/>
          </a:xfrm>
        </p:spPr>
        <p:txBody>
          <a:bodyPr anchor="ctr">
            <a:noAutofit/>
          </a:bodyPr>
          <a:lstStyle>
            <a:lvl1pPr marL="0" indent="0">
              <a:buNone/>
              <a:defRPr sz="3200"/>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GB" dirty="0" err="1"/>
              <a:t>Mazais</a:t>
            </a:r>
            <a:r>
              <a:rPr lang="en-GB" dirty="0"/>
              <a:t> </a:t>
            </a:r>
            <a:r>
              <a:rPr lang="en-GB" dirty="0" err="1"/>
              <a:t>virsraksts</a:t>
            </a:r>
            <a:endParaRPr lang="en-GB" dirty="0"/>
          </a:p>
        </p:txBody>
      </p:sp>
    </p:spTree>
    <p:extLst>
      <p:ext uri="{BB962C8B-B14F-4D97-AF65-F5344CB8AC3E}">
        <p14:creationId xmlns:p14="http://schemas.microsoft.com/office/powerpoint/2010/main" val="99119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Virsraksts + izcelti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7" name="Rectangle 6">
            <a:extLst>
              <a:ext uri="{FF2B5EF4-FFF2-40B4-BE49-F238E27FC236}">
                <a16:creationId xmlns:a16="http://schemas.microsoft.com/office/drawing/2014/main" id="{33E40542-F926-A842-B229-82CE99E255DF}"/>
              </a:ext>
            </a:extLst>
          </p:cNvPr>
          <p:cNvSpPr/>
          <p:nvPr userDrawn="1"/>
        </p:nvSpPr>
        <p:spPr>
          <a:xfrm>
            <a:off x="2308184" y="3733871"/>
            <a:ext cx="2952328" cy="1317020"/>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2356224" y="3803445"/>
            <a:ext cx="2856248" cy="388620"/>
          </a:xfrm>
        </p:spPr>
        <p:txBody>
          <a:bodyPr>
            <a:normAutofit/>
          </a:bodyPr>
          <a:lstStyle>
            <a:lvl1pPr marL="0" indent="0" algn="ctr">
              <a:buNone/>
              <a:defRPr sz="1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Text Placeholder 2">
            <a:extLst>
              <a:ext uri="{FF2B5EF4-FFF2-40B4-BE49-F238E27FC236}">
                <a16:creationId xmlns:a16="http://schemas.microsoft.com/office/drawing/2014/main" id="{4B8D7B99-5479-B54C-BC08-7F5D005D036E}"/>
              </a:ext>
            </a:extLst>
          </p:cNvPr>
          <p:cNvSpPr>
            <a:spLocks noGrp="1"/>
          </p:cNvSpPr>
          <p:nvPr>
            <p:ph type="body" sz="quarter" idx="17" hasCustomPrompt="1"/>
          </p:nvPr>
        </p:nvSpPr>
        <p:spPr>
          <a:xfrm>
            <a:off x="2356224" y="4230828"/>
            <a:ext cx="2856248" cy="705170"/>
          </a:xfrm>
        </p:spPr>
        <p:txBody>
          <a:bodyPr>
            <a:normAutofit/>
          </a:bodyPr>
          <a:lstStyle>
            <a:lvl1pPr marL="0" indent="0" algn="ctr">
              <a:buNone/>
              <a:defRPr sz="15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0" name="Rectangle 9">
            <a:extLst>
              <a:ext uri="{FF2B5EF4-FFF2-40B4-BE49-F238E27FC236}">
                <a16:creationId xmlns:a16="http://schemas.microsoft.com/office/drawing/2014/main" id="{B2F86F42-23FB-C54D-A40C-5CE3D57CB63B}"/>
              </a:ext>
            </a:extLst>
          </p:cNvPr>
          <p:cNvSpPr/>
          <p:nvPr userDrawn="1"/>
        </p:nvSpPr>
        <p:spPr>
          <a:xfrm>
            <a:off x="6579241" y="3733871"/>
            <a:ext cx="2952328" cy="1317020"/>
          </a:xfrm>
          <a:prstGeom prst="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 Placeholder 2">
            <a:extLst>
              <a:ext uri="{FF2B5EF4-FFF2-40B4-BE49-F238E27FC236}">
                <a16:creationId xmlns:a16="http://schemas.microsoft.com/office/drawing/2014/main" id="{767EF005-CBAB-7D4B-B4D3-D4CB84AE58FD}"/>
              </a:ext>
            </a:extLst>
          </p:cNvPr>
          <p:cNvSpPr>
            <a:spLocks noGrp="1"/>
          </p:cNvSpPr>
          <p:nvPr>
            <p:ph type="body" sz="quarter" idx="18" hasCustomPrompt="1"/>
          </p:nvPr>
        </p:nvSpPr>
        <p:spPr>
          <a:xfrm>
            <a:off x="6627281" y="3803445"/>
            <a:ext cx="2856248" cy="388620"/>
          </a:xfrm>
        </p:spPr>
        <p:txBody>
          <a:bodyPr>
            <a:normAutofit/>
          </a:bodyPr>
          <a:lstStyle>
            <a:lvl1pPr marL="0" indent="0" algn="ctr">
              <a:buNone/>
              <a:defRPr sz="18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2" name="Text Placeholder 2">
            <a:extLst>
              <a:ext uri="{FF2B5EF4-FFF2-40B4-BE49-F238E27FC236}">
                <a16:creationId xmlns:a16="http://schemas.microsoft.com/office/drawing/2014/main" id="{ECEE41D9-27AA-7540-807A-E544BEA4B552}"/>
              </a:ext>
            </a:extLst>
          </p:cNvPr>
          <p:cNvSpPr>
            <a:spLocks noGrp="1"/>
          </p:cNvSpPr>
          <p:nvPr>
            <p:ph type="body" sz="quarter" idx="19" hasCustomPrompt="1"/>
          </p:nvPr>
        </p:nvSpPr>
        <p:spPr>
          <a:xfrm>
            <a:off x="6627281" y="4230828"/>
            <a:ext cx="2856248" cy="705170"/>
          </a:xfrm>
        </p:spPr>
        <p:txBody>
          <a:bodyPr>
            <a:normAutofit/>
          </a:bodyPr>
          <a:lstStyle>
            <a:lvl1pPr marL="0" indent="0" algn="ctr">
              <a:buNone/>
              <a:defRPr sz="1500" b="0"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1807502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Virsraksts + izcelti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7" name="Rectangle 6">
            <a:extLst>
              <a:ext uri="{FF2B5EF4-FFF2-40B4-BE49-F238E27FC236}">
                <a16:creationId xmlns:a16="http://schemas.microsoft.com/office/drawing/2014/main" id="{33E40542-F926-A842-B229-82CE99E255DF}"/>
              </a:ext>
            </a:extLst>
          </p:cNvPr>
          <p:cNvSpPr/>
          <p:nvPr userDrawn="1"/>
        </p:nvSpPr>
        <p:spPr>
          <a:xfrm>
            <a:off x="838199" y="2599552"/>
            <a:ext cx="2952328" cy="131702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886239" y="2669126"/>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Text Placeholder 2">
            <a:extLst>
              <a:ext uri="{FF2B5EF4-FFF2-40B4-BE49-F238E27FC236}">
                <a16:creationId xmlns:a16="http://schemas.microsoft.com/office/drawing/2014/main" id="{4B8D7B99-5479-B54C-BC08-7F5D005D036E}"/>
              </a:ext>
            </a:extLst>
          </p:cNvPr>
          <p:cNvSpPr>
            <a:spLocks noGrp="1"/>
          </p:cNvSpPr>
          <p:nvPr>
            <p:ph type="body" sz="quarter" idx="17" hasCustomPrompt="1"/>
          </p:nvPr>
        </p:nvSpPr>
        <p:spPr>
          <a:xfrm>
            <a:off x="886239" y="3096509"/>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0" name="Rectangle 9">
            <a:extLst>
              <a:ext uri="{FF2B5EF4-FFF2-40B4-BE49-F238E27FC236}">
                <a16:creationId xmlns:a16="http://schemas.microsoft.com/office/drawing/2014/main" id="{B2F86F42-23FB-C54D-A40C-5CE3D57CB63B}"/>
              </a:ext>
            </a:extLst>
          </p:cNvPr>
          <p:cNvSpPr/>
          <p:nvPr userDrawn="1"/>
        </p:nvSpPr>
        <p:spPr>
          <a:xfrm>
            <a:off x="4102259" y="2599552"/>
            <a:ext cx="2952328" cy="131702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 Placeholder 2">
            <a:extLst>
              <a:ext uri="{FF2B5EF4-FFF2-40B4-BE49-F238E27FC236}">
                <a16:creationId xmlns:a16="http://schemas.microsoft.com/office/drawing/2014/main" id="{767EF005-CBAB-7D4B-B4D3-D4CB84AE58FD}"/>
              </a:ext>
            </a:extLst>
          </p:cNvPr>
          <p:cNvSpPr>
            <a:spLocks noGrp="1"/>
          </p:cNvSpPr>
          <p:nvPr>
            <p:ph type="body" sz="quarter" idx="18" hasCustomPrompt="1"/>
          </p:nvPr>
        </p:nvSpPr>
        <p:spPr>
          <a:xfrm>
            <a:off x="4150299" y="2669126"/>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2" name="Text Placeholder 2">
            <a:extLst>
              <a:ext uri="{FF2B5EF4-FFF2-40B4-BE49-F238E27FC236}">
                <a16:creationId xmlns:a16="http://schemas.microsoft.com/office/drawing/2014/main" id="{ECEE41D9-27AA-7540-807A-E544BEA4B552}"/>
              </a:ext>
            </a:extLst>
          </p:cNvPr>
          <p:cNvSpPr>
            <a:spLocks noGrp="1"/>
          </p:cNvSpPr>
          <p:nvPr>
            <p:ph type="body" sz="quarter" idx="19" hasCustomPrompt="1"/>
          </p:nvPr>
        </p:nvSpPr>
        <p:spPr>
          <a:xfrm>
            <a:off x="4150299" y="3096509"/>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3" name="Rectangle 12">
            <a:extLst>
              <a:ext uri="{FF2B5EF4-FFF2-40B4-BE49-F238E27FC236}">
                <a16:creationId xmlns:a16="http://schemas.microsoft.com/office/drawing/2014/main" id="{FE3550F3-84B0-E648-AB96-D72195540B9E}"/>
              </a:ext>
            </a:extLst>
          </p:cNvPr>
          <p:cNvSpPr/>
          <p:nvPr userDrawn="1"/>
        </p:nvSpPr>
        <p:spPr>
          <a:xfrm>
            <a:off x="7366319" y="2599552"/>
            <a:ext cx="2952328" cy="131702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Text Placeholder 2">
            <a:extLst>
              <a:ext uri="{FF2B5EF4-FFF2-40B4-BE49-F238E27FC236}">
                <a16:creationId xmlns:a16="http://schemas.microsoft.com/office/drawing/2014/main" id="{6718D6D5-FBEA-C54F-B9E0-19CB9BABF0F3}"/>
              </a:ext>
            </a:extLst>
          </p:cNvPr>
          <p:cNvSpPr>
            <a:spLocks noGrp="1"/>
          </p:cNvSpPr>
          <p:nvPr>
            <p:ph type="body" sz="quarter" idx="20" hasCustomPrompt="1"/>
          </p:nvPr>
        </p:nvSpPr>
        <p:spPr>
          <a:xfrm>
            <a:off x="7414359" y="2669126"/>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5" name="Text Placeholder 2">
            <a:extLst>
              <a:ext uri="{FF2B5EF4-FFF2-40B4-BE49-F238E27FC236}">
                <a16:creationId xmlns:a16="http://schemas.microsoft.com/office/drawing/2014/main" id="{AF84098B-0889-A347-9E97-B734FEE1682D}"/>
              </a:ext>
            </a:extLst>
          </p:cNvPr>
          <p:cNvSpPr>
            <a:spLocks noGrp="1"/>
          </p:cNvSpPr>
          <p:nvPr>
            <p:ph type="body" sz="quarter" idx="21" hasCustomPrompt="1"/>
          </p:nvPr>
        </p:nvSpPr>
        <p:spPr>
          <a:xfrm>
            <a:off x="7414359" y="3096509"/>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7" name="Rectangle 26">
            <a:extLst>
              <a:ext uri="{FF2B5EF4-FFF2-40B4-BE49-F238E27FC236}">
                <a16:creationId xmlns:a16="http://schemas.microsoft.com/office/drawing/2014/main" id="{74028B6E-A71C-6046-B69C-57C406D8CD36}"/>
              </a:ext>
            </a:extLst>
          </p:cNvPr>
          <p:cNvSpPr/>
          <p:nvPr userDrawn="1"/>
        </p:nvSpPr>
        <p:spPr>
          <a:xfrm>
            <a:off x="838199" y="5288405"/>
            <a:ext cx="2952328" cy="131702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9" name="Text Placeholder 2">
            <a:extLst>
              <a:ext uri="{FF2B5EF4-FFF2-40B4-BE49-F238E27FC236}">
                <a16:creationId xmlns:a16="http://schemas.microsoft.com/office/drawing/2014/main" id="{7989E537-3DD3-EE40-8FF3-CFD07F2F1E95}"/>
              </a:ext>
            </a:extLst>
          </p:cNvPr>
          <p:cNvSpPr>
            <a:spLocks noGrp="1"/>
          </p:cNvSpPr>
          <p:nvPr>
            <p:ph type="body" sz="quarter" idx="22" hasCustomPrompt="1"/>
          </p:nvPr>
        </p:nvSpPr>
        <p:spPr>
          <a:xfrm>
            <a:off x="886239" y="5357979"/>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0" name="Text Placeholder 2">
            <a:extLst>
              <a:ext uri="{FF2B5EF4-FFF2-40B4-BE49-F238E27FC236}">
                <a16:creationId xmlns:a16="http://schemas.microsoft.com/office/drawing/2014/main" id="{F2C24D09-D316-5A46-9B81-1C114070AF5F}"/>
              </a:ext>
            </a:extLst>
          </p:cNvPr>
          <p:cNvSpPr>
            <a:spLocks noGrp="1"/>
          </p:cNvSpPr>
          <p:nvPr>
            <p:ph type="body" sz="quarter" idx="23" hasCustomPrompt="1"/>
          </p:nvPr>
        </p:nvSpPr>
        <p:spPr>
          <a:xfrm>
            <a:off x="886239" y="5785362"/>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1" name="Rectangle 30">
            <a:extLst>
              <a:ext uri="{FF2B5EF4-FFF2-40B4-BE49-F238E27FC236}">
                <a16:creationId xmlns:a16="http://schemas.microsoft.com/office/drawing/2014/main" id="{D07FBD4F-BFFF-B94E-8ED0-B001164DE476}"/>
              </a:ext>
            </a:extLst>
          </p:cNvPr>
          <p:cNvSpPr/>
          <p:nvPr userDrawn="1"/>
        </p:nvSpPr>
        <p:spPr>
          <a:xfrm>
            <a:off x="4102259" y="5288405"/>
            <a:ext cx="2952328" cy="131702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2" name="Text Placeholder 2">
            <a:extLst>
              <a:ext uri="{FF2B5EF4-FFF2-40B4-BE49-F238E27FC236}">
                <a16:creationId xmlns:a16="http://schemas.microsoft.com/office/drawing/2014/main" id="{3161A73F-3798-9B46-A173-364B0A1812CB}"/>
              </a:ext>
            </a:extLst>
          </p:cNvPr>
          <p:cNvSpPr>
            <a:spLocks noGrp="1"/>
          </p:cNvSpPr>
          <p:nvPr>
            <p:ph type="body" sz="quarter" idx="24" hasCustomPrompt="1"/>
          </p:nvPr>
        </p:nvSpPr>
        <p:spPr>
          <a:xfrm>
            <a:off x="4150299" y="5357979"/>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3" name="Text Placeholder 2">
            <a:extLst>
              <a:ext uri="{FF2B5EF4-FFF2-40B4-BE49-F238E27FC236}">
                <a16:creationId xmlns:a16="http://schemas.microsoft.com/office/drawing/2014/main" id="{97963B76-77D5-C845-8AA3-C6CC3C673503}"/>
              </a:ext>
            </a:extLst>
          </p:cNvPr>
          <p:cNvSpPr>
            <a:spLocks noGrp="1"/>
          </p:cNvSpPr>
          <p:nvPr>
            <p:ph type="body" sz="quarter" idx="25" hasCustomPrompt="1"/>
          </p:nvPr>
        </p:nvSpPr>
        <p:spPr>
          <a:xfrm>
            <a:off x="4150299" y="5785362"/>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4" name="Rectangle 33">
            <a:extLst>
              <a:ext uri="{FF2B5EF4-FFF2-40B4-BE49-F238E27FC236}">
                <a16:creationId xmlns:a16="http://schemas.microsoft.com/office/drawing/2014/main" id="{57331CB4-7CD1-3C48-9BC3-5A18A5E66274}"/>
              </a:ext>
            </a:extLst>
          </p:cNvPr>
          <p:cNvSpPr/>
          <p:nvPr userDrawn="1"/>
        </p:nvSpPr>
        <p:spPr>
          <a:xfrm>
            <a:off x="7366319" y="5288405"/>
            <a:ext cx="2952328" cy="131702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5" name="Text Placeholder 2">
            <a:extLst>
              <a:ext uri="{FF2B5EF4-FFF2-40B4-BE49-F238E27FC236}">
                <a16:creationId xmlns:a16="http://schemas.microsoft.com/office/drawing/2014/main" id="{5BCF1B78-F8CE-B745-A13B-46073AB41125}"/>
              </a:ext>
            </a:extLst>
          </p:cNvPr>
          <p:cNvSpPr>
            <a:spLocks noGrp="1"/>
          </p:cNvSpPr>
          <p:nvPr>
            <p:ph type="body" sz="quarter" idx="26" hasCustomPrompt="1"/>
          </p:nvPr>
        </p:nvSpPr>
        <p:spPr>
          <a:xfrm>
            <a:off x="7414359" y="5357979"/>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6" name="Text Placeholder 2">
            <a:extLst>
              <a:ext uri="{FF2B5EF4-FFF2-40B4-BE49-F238E27FC236}">
                <a16:creationId xmlns:a16="http://schemas.microsoft.com/office/drawing/2014/main" id="{D0F1D6BE-800D-654C-BC60-ED146E0F19ED}"/>
              </a:ext>
            </a:extLst>
          </p:cNvPr>
          <p:cNvSpPr>
            <a:spLocks noGrp="1"/>
          </p:cNvSpPr>
          <p:nvPr>
            <p:ph type="body" sz="quarter" idx="27" hasCustomPrompt="1"/>
          </p:nvPr>
        </p:nvSpPr>
        <p:spPr>
          <a:xfrm>
            <a:off x="7414359" y="5785362"/>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256864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Virsraksts + izcelti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7" name="Rectangle 6">
            <a:extLst>
              <a:ext uri="{FF2B5EF4-FFF2-40B4-BE49-F238E27FC236}">
                <a16:creationId xmlns:a16="http://schemas.microsoft.com/office/drawing/2014/main" id="{33E40542-F926-A842-B229-82CE99E255DF}"/>
              </a:ext>
            </a:extLst>
          </p:cNvPr>
          <p:cNvSpPr/>
          <p:nvPr userDrawn="1"/>
        </p:nvSpPr>
        <p:spPr>
          <a:xfrm>
            <a:off x="838199" y="3733871"/>
            <a:ext cx="2952328" cy="131702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886239" y="3803445"/>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Text Placeholder 2">
            <a:extLst>
              <a:ext uri="{FF2B5EF4-FFF2-40B4-BE49-F238E27FC236}">
                <a16:creationId xmlns:a16="http://schemas.microsoft.com/office/drawing/2014/main" id="{4B8D7B99-5479-B54C-BC08-7F5D005D036E}"/>
              </a:ext>
            </a:extLst>
          </p:cNvPr>
          <p:cNvSpPr>
            <a:spLocks noGrp="1"/>
          </p:cNvSpPr>
          <p:nvPr>
            <p:ph type="body" sz="quarter" idx="17" hasCustomPrompt="1"/>
          </p:nvPr>
        </p:nvSpPr>
        <p:spPr>
          <a:xfrm>
            <a:off x="886239" y="4230828"/>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0" name="Rectangle 9">
            <a:extLst>
              <a:ext uri="{FF2B5EF4-FFF2-40B4-BE49-F238E27FC236}">
                <a16:creationId xmlns:a16="http://schemas.microsoft.com/office/drawing/2014/main" id="{B2F86F42-23FB-C54D-A40C-5CE3D57CB63B}"/>
              </a:ext>
            </a:extLst>
          </p:cNvPr>
          <p:cNvSpPr/>
          <p:nvPr userDrawn="1"/>
        </p:nvSpPr>
        <p:spPr>
          <a:xfrm>
            <a:off x="4333753" y="3733871"/>
            <a:ext cx="2952328" cy="131702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 Placeholder 2">
            <a:extLst>
              <a:ext uri="{FF2B5EF4-FFF2-40B4-BE49-F238E27FC236}">
                <a16:creationId xmlns:a16="http://schemas.microsoft.com/office/drawing/2014/main" id="{767EF005-CBAB-7D4B-B4D3-D4CB84AE58FD}"/>
              </a:ext>
            </a:extLst>
          </p:cNvPr>
          <p:cNvSpPr>
            <a:spLocks noGrp="1"/>
          </p:cNvSpPr>
          <p:nvPr>
            <p:ph type="body" sz="quarter" idx="18" hasCustomPrompt="1"/>
          </p:nvPr>
        </p:nvSpPr>
        <p:spPr>
          <a:xfrm>
            <a:off x="4381793" y="3803445"/>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2" name="Text Placeholder 2">
            <a:extLst>
              <a:ext uri="{FF2B5EF4-FFF2-40B4-BE49-F238E27FC236}">
                <a16:creationId xmlns:a16="http://schemas.microsoft.com/office/drawing/2014/main" id="{ECEE41D9-27AA-7540-807A-E544BEA4B552}"/>
              </a:ext>
            </a:extLst>
          </p:cNvPr>
          <p:cNvSpPr>
            <a:spLocks noGrp="1"/>
          </p:cNvSpPr>
          <p:nvPr>
            <p:ph type="body" sz="quarter" idx="19" hasCustomPrompt="1"/>
          </p:nvPr>
        </p:nvSpPr>
        <p:spPr>
          <a:xfrm>
            <a:off x="4381793" y="4230828"/>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3" name="Rectangle 12">
            <a:extLst>
              <a:ext uri="{FF2B5EF4-FFF2-40B4-BE49-F238E27FC236}">
                <a16:creationId xmlns:a16="http://schemas.microsoft.com/office/drawing/2014/main" id="{FE3550F3-84B0-E648-AB96-D72195540B9E}"/>
              </a:ext>
            </a:extLst>
          </p:cNvPr>
          <p:cNvSpPr/>
          <p:nvPr userDrawn="1"/>
        </p:nvSpPr>
        <p:spPr>
          <a:xfrm>
            <a:off x="7829307" y="3733871"/>
            <a:ext cx="2952328" cy="131702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Text Placeholder 2">
            <a:extLst>
              <a:ext uri="{FF2B5EF4-FFF2-40B4-BE49-F238E27FC236}">
                <a16:creationId xmlns:a16="http://schemas.microsoft.com/office/drawing/2014/main" id="{6718D6D5-FBEA-C54F-B9E0-19CB9BABF0F3}"/>
              </a:ext>
            </a:extLst>
          </p:cNvPr>
          <p:cNvSpPr>
            <a:spLocks noGrp="1"/>
          </p:cNvSpPr>
          <p:nvPr>
            <p:ph type="body" sz="quarter" idx="20" hasCustomPrompt="1"/>
          </p:nvPr>
        </p:nvSpPr>
        <p:spPr>
          <a:xfrm>
            <a:off x="7877347" y="3803445"/>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5" name="Text Placeholder 2">
            <a:extLst>
              <a:ext uri="{FF2B5EF4-FFF2-40B4-BE49-F238E27FC236}">
                <a16:creationId xmlns:a16="http://schemas.microsoft.com/office/drawing/2014/main" id="{AF84098B-0889-A347-9E97-B734FEE1682D}"/>
              </a:ext>
            </a:extLst>
          </p:cNvPr>
          <p:cNvSpPr>
            <a:spLocks noGrp="1"/>
          </p:cNvSpPr>
          <p:nvPr>
            <p:ph type="body" sz="quarter" idx="21" hasCustomPrompt="1"/>
          </p:nvPr>
        </p:nvSpPr>
        <p:spPr>
          <a:xfrm>
            <a:off x="7877347" y="4230828"/>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2868977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Virsraksts + izcelti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7" name="Rectangle 6">
            <a:extLst>
              <a:ext uri="{FF2B5EF4-FFF2-40B4-BE49-F238E27FC236}">
                <a16:creationId xmlns:a16="http://schemas.microsoft.com/office/drawing/2014/main" id="{33E40542-F926-A842-B229-82CE99E255DF}"/>
              </a:ext>
            </a:extLst>
          </p:cNvPr>
          <p:cNvSpPr/>
          <p:nvPr userDrawn="1"/>
        </p:nvSpPr>
        <p:spPr>
          <a:xfrm>
            <a:off x="2308184" y="3733871"/>
            <a:ext cx="2952328" cy="131702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solidFill>
                <a:schemeClr val="bg1"/>
              </a:solidFill>
            </a:endParaRPr>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2356224" y="3803445"/>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Text Placeholder 2">
            <a:extLst>
              <a:ext uri="{FF2B5EF4-FFF2-40B4-BE49-F238E27FC236}">
                <a16:creationId xmlns:a16="http://schemas.microsoft.com/office/drawing/2014/main" id="{4B8D7B99-5479-B54C-BC08-7F5D005D036E}"/>
              </a:ext>
            </a:extLst>
          </p:cNvPr>
          <p:cNvSpPr>
            <a:spLocks noGrp="1"/>
          </p:cNvSpPr>
          <p:nvPr>
            <p:ph type="body" sz="quarter" idx="17" hasCustomPrompt="1"/>
          </p:nvPr>
        </p:nvSpPr>
        <p:spPr>
          <a:xfrm>
            <a:off x="2356224" y="4230828"/>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0" name="Rectangle 9">
            <a:extLst>
              <a:ext uri="{FF2B5EF4-FFF2-40B4-BE49-F238E27FC236}">
                <a16:creationId xmlns:a16="http://schemas.microsoft.com/office/drawing/2014/main" id="{B2F86F42-23FB-C54D-A40C-5CE3D57CB63B}"/>
              </a:ext>
            </a:extLst>
          </p:cNvPr>
          <p:cNvSpPr/>
          <p:nvPr userDrawn="1"/>
        </p:nvSpPr>
        <p:spPr>
          <a:xfrm>
            <a:off x="6579241" y="3733871"/>
            <a:ext cx="2952328" cy="131702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 Placeholder 2">
            <a:extLst>
              <a:ext uri="{FF2B5EF4-FFF2-40B4-BE49-F238E27FC236}">
                <a16:creationId xmlns:a16="http://schemas.microsoft.com/office/drawing/2014/main" id="{767EF005-CBAB-7D4B-B4D3-D4CB84AE58FD}"/>
              </a:ext>
            </a:extLst>
          </p:cNvPr>
          <p:cNvSpPr>
            <a:spLocks noGrp="1"/>
          </p:cNvSpPr>
          <p:nvPr>
            <p:ph type="body" sz="quarter" idx="18" hasCustomPrompt="1"/>
          </p:nvPr>
        </p:nvSpPr>
        <p:spPr>
          <a:xfrm>
            <a:off x="6627281" y="3803445"/>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2" name="Text Placeholder 2">
            <a:extLst>
              <a:ext uri="{FF2B5EF4-FFF2-40B4-BE49-F238E27FC236}">
                <a16:creationId xmlns:a16="http://schemas.microsoft.com/office/drawing/2014/main" id="{ECEE41D9-27AA-7540-807A-E544BEA4B552}"/>
              </a:ext>
            </a:extLst>
          </p:cNvPr>
          <p:cNvSpPr>
            <a:spLocks noGrp="1"/>
          </p:cNvSpPr>
          <p:nvPr>
            <p:ph type="body" sz="quarter" idx="19" hasCustomPrompt="1"/>
          </p:nvPr>
        </p:nvSpPr>
        <p:spPr>
          <a:xfrm>
            <a:off x="6627281" y="4230828"/>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3070811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Virsraksts + izcelti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7" name="Rectangle 6">
            <a:extLst>
              <a:ext uri="{FF2B5EF4-FFF2-40B4-BE49-F238E27FC236}">
                <a16:creationId xmlns:a16="http://schemas.microsoft.com/office/drawing/2014/main" id="{33E40542-F926-A842-B229-82CE99E255DF}"/>
              </a:ext>
            </a:extLst>
          </p:cNvPr>
          <p:cNvSpPr/>
          <p:nvPr userDrawn="1"/>
        </p:nvSpPr>
        <p:spPr>
          <a:xfrm>
            <a:off x="838199" y="2599552"/>
            <a:ext cx="2952328" cy="1317020"/>
          </a:xfrm>
          <a:prstGeom prst="rect">
            <a:avLst/>
          </a:prstGeom>
          <a:solidFill>
            <a:srgbClr val="6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886239" y="2669126"/>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Text Placeholder 2">
            <a:extLst>
              <a:ext uri="{FF2B5EF4-FFF2-40B4-BE49-F238E27FC236}">
                <a16:creationId xmlns:a16="http://schemas.microsoft.com/office/drawing/2014/main" id="{4B8D7B99-5479-B54C-BC08-7F5D005D036E}"/>
              </a:ext>
            </a:extLst>
          </p:cNvPr>
          <p:cNvSpPr>
            <a:spLocks noGrp="1"/>
          </p:cNvSpPr>
          <p:nvPr>
            <p:ph type="body" sz="quarter" idx="17" hasCustomPrompt="1"/>
          </p:nvPr>
        </p:nvSpPr>
        <p:spPr>
          <a:xfrm>
            <a:off x="886239" y="3096509"/>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0" name="Rectangle 9">
            <a:extLst>
              <a:ext uri="{FF2B5EF4-FFF2-40B4-BE49-F238E27FC236}">
                <a16:creationId xmlns:a16="http://schemas.microsoft.com/office/drawing/2014/main" id="{B2F86F42-23FB-C54D-A40C-5CE3D57CB63B}"/>
              </a:ext>
            </a:extLst>
          </p:cNvPr>
          <p:cNvSpPr/>
          <p:nvPr userDrawn="1"/>
        </p:nvSpPr>
        <p:spPr>
          <a:xfrm>
            <a:off x="4102259" y="2599552"/>
            <a:ext cx="2952328" cy="1317020"/>
          </a:xfrm>
          <a:prstGeom prst="rect">
            <a:avLst/>
          </a:prstGeom>
          <a:solidFill>
            <a:srgbClr val="6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 Placeholder 2">
            <a:extLst>
              <a:ext uri="{FF2B5EF4-FFF2-40B4-BE49-F238E27FC236}">
                <a16:creationId xmlns:a16="http://schemas.microsoft.com/office/drawing/2014/main" id="{767EF005-CBAB-7D4B-B4D3-D4CB84AE58FD}"/>
              </a:ext>
            </a:extLst>
          </p:cNvPr>
          <p:cNvSpPr>
            <a:spLocks noGrp="1"/>
          </p:cNvSpPr>
          <p:nvPr>
            <p:ph type="body" sz="quarter" idx="18" hasCustomPrompt="1"/>
          </p:nvPr>
        </p:nvSpPr>
        <p:spPr>
          <a:xfrm>
            <a:off x="4150299" y="2669126"/>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2" name="Text Placeholder 2">
            <a:extLst>
              <a:ext uri="{FF2B5EF4-FFF2-40B4-BE49-F238E27FC236}">
                <a16:creationId xmlns:a16="http://schemas.microsoft.com/office/drawing/2014/main" id="{ECEE41D9-27AA-7540-807A-E544BEA4B552}"/>
              </a:ext>
            </a:extLst>
          </p:cNvPr>
          <p:cNvSpPr>
            <a:spLocks noGrp="1"/>
          </p:cNvSpPr>
          <p:nvPr>
            <p:ph type="body" sz="quarter" idx="19" hasCustomPrompt="1"/>
          </p:nvPr>
        </p:nvSpPr>
        <p:spPr>
          <a:xfrm>
            <a:off x="4150299" y="3096509"/>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3" name="Rectangle 12">
            <a:extLst>
              <a:ext uri="{FF2B5EF4-FFF2-40B4-BE49-F238E27FC236}">
                <a16:creationId xmlns:a16="http://schemas.microsoft.com/office/drawing/2014/main" id="{FE3550F3-84B0-E648-AB96-D72195540B9E}"/>
              </a:ext>
            </a:extLst>
          </p:cNvPr>
          <p:cNvSpPr/>
          <p:nvPr userDrawn="1"/>
        </p:nvSpPr>
        <p:spPr>
          <a:xfrm>
            <a:off x="7366319" y="2599552"/>
            <a:ext cx="2952328" cy="1317020"/>
          </a:xfrm>
          <a:prstGeom prst="rect">
            <a:avLst/>
          </a:prstGeom>
          <a:solidFill>
            <a:srgbClr val="6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Text Placeholder 2">
            <a:extLst>
              <a:ext uri="{FF2B5EF4-FFF2-40B4-BE49-F238E27FC236}">
                <a16:creationId xmlns:a16="http://schemas.microsoft.com/office/drawing/2014/main" id="{6718D6D5-FBEA-C54F-B9E0-19CB9BABF0F3}"/>
              </a:ext>
            </a:extLst>
          </p:cNvPr>
          <p:cNvSpPr>
            <a:spLocks noGrp="1"/>
          </p:cNvSpPr>
          <p:nvPr>
            <p:ph type="body" sz="quarter" idx="20" hasCustomPrompt="1"/>
          </p:nvPr>
        </p:nvSpPr>
        <p:spPr>
          <a:xfrm>
            <a:off x="7414359" y="2669126"/>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5" name="Text Placeholder 2">
            <a:extLst>
              <a:ext uri="{FF2B5EF4-FFF2-40B4-BE49-F238E27FC236}">
                <a16:creationId xmlns:a16="http://schemas.microsoft.com/office/drawing/2014/main" id="{AF84098B-0889-A347-9E97-B734FEE1682D}"/>
              </a:ext>
            </a:extLst>
          </p:cNvPr>
          <p:cNvSpPr>
            <a:spLocks noGrp="1"/>
          </p:cNvSpPr>
          <p:nvPr>
            <p:ph type="body" sz="quarter" idx="21" hasCustomPrompt="1"/>
          </p:nvPr>
        </p:nvSpPr>
        <p:spPr>
          <a:xfrm>
            <a:off x="7414359" y="3096509"/>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7" name="Rectangle 26">
            <a:extLst>
              <a:ext uri="{FF2B5EF4-FFF2-40B4-BE49-F238E27FC236}">
                <a16:creationId xmlns:a16="http://schemas.microsoft.com/office/drawing/2014/main" id="{74028B6E-A71C-6046-B69C-57C406D8CD36}"/>
              </a:ext>
            </a:extLst>
          </p:cNvPr>
          <p:cNvSpPr/>
          <p:nvPr userDrawn="1"/>
        </p:nvSpPr>
        <p:spPr>
          <a:xfrm>
            <a:off x="838199" y="5288405"/>
            <a:ext cx="2952328" cy="1317020"/>
          </a:xfrm>
          <a:prstGeom prst="rect">
            <a:avLst/>
          </a:prstGeom>
          <a:solidFill>
            <a:srgbClr val="6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9" name="Text Placeholder 2">
            <a:extLst>
              <a:ext uri="{FF2B5EF4-FFF2-40B4-BE49-F238E27FC236}">
                <a16:creationId xmlns:a16="http://schemas.microsoft.com/office/drawing/2014/main" id="{7989E537-3DD3-EE40-8FF3-CFD07F2F1E95}"/>
              </a:ext>
            </a:extLst>
          </p:cNvPr>
          <p:cNvSpPr>
            <a:spLocks noGrp="1"/>
          </p:cNvSpPr>
          <p:nvPr>
            <p:ph type="body" sz="quarter" idx="22" hasCustomPrompt="1"/>
          </p:nvPr>
        </p:nvSpPr>
        <p:spPr>
          <a:xfrm>
            <a:off x="886239" y="5357979"/>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0" name="Text Placeholder 2">
            <a:extLst>
              <a:ext uri="{FF2B5EF4-FFF2-40B4-BE49-F238E27FC236}">
                <a16:creationId xmlns:a16="http://schemas.microsoft.com/office/drawing/2014/main" id="{F2C24D09-D316-5A46-9B81-1C114070AF5F}"/>
              </a:ext>
            </a:extLst>
          </p:cNvPr>
          <p:cNvSpPr>
            <a:spLocks noGrp="1"/>
          </p:cNvSpPr>
          <p:nvPr>
            <p:ph type="body" sz="quarter" idx="23" hasCustomPrompt="1"/>
          </p:nvPr>
        </p:nvSpPr>
        <p:spPr>
          <a:xfrm>
            <a:off x="886239" y="5785362"/>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1" name="Rectangle 30">
            <a:extLst>
              <a:ext uri="{FF2B5EF4-FFF2-40B4-BE49-F238E27FC236}">
                <a16:creationId xmlns:a16="http://schemas.microsoft.com/office/drawing/2014/main" id="{D07FBD4F-BFFF-B94E-8ED0-B001164DE476}"/>
              </a:ext>
            </a:extLst>
          </p:cNvPr>
          <p:cNvSpPr/>
          <p:nvPr userDrawn="1"/>
        </p:nvSpPr>
        <p:spPr>
          <a:xfrm>
            <a:off x="4102259" y="5288405"/>
            <a:ext cx="2952328" cy="1317020"/>
          </a:xfrm>
          <a:prstGeom prst="rect">
            <a:avLst/>
          </a:prstGeom>
          <a:solidFill>
            <a:srgbClr val="6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2" name="Text Placeholder 2">
            <a:extLst>
              <a:ext uri="{FF2B5EF4-FFF2-40B4-BE49-F238E27FC236}">
                <a16:creationId xmlns:a16="http://schemas.microsoft.com/office/drawing/2014/main" id="{3161A73F-3798-9B46-A173-364B0A1812CB}"/>
              </a:ext>
            </a:extLst>
          </p:cNvPr>
          <p:cNvSpPr>
            <a:spLocks noGrp="1"/>
          </p:cNvSpPr>
          <p:nvPr>
            <p:ph type="body" sz="quarter" idx="24" hasCustomPrompt="1"/>
          </p:nvPr>
        </p:nvSpPr>
        <p:spPr>
          <a:xfrm>
            <a:off x="4150299" y="5357979"/>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3" name="Text Placeholder 2">
            <a:extLst>
              <a:ext uri="{FF2B5EF4-FFF2-40B4-BE49-F238E27FC236}">
                <a16:creationId xmlns:a16="http://schemas.microsoft.com/office/drawing/2014/main" id="{97963B76-77D5-C845-8AA3-C6CC3C673503}"/>
              </a:ext>
            </a:extLst>
          </p:cNvPr>
          <p:cNvSpPr>
            <a:spLocks noGrp="1"/>
          </p:cNvSpPr>
          <p:nvPr>
            <p:ph type="body" sz="quarter" idx="25" hasCustomPrompt="1"/>
          </p:nvPr>
        </p:nvSpPr>
        <p:spPr>
          <a:xfrm>
            <a:off x="4150299" y="5785362"/>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4" name="Rectangle 33">
            <a:extLst>
              <a:ext uri="{FF2B5EF4-FFF2-40B4-BE49-F238E27FC236}">
                <a16:creationId xmlns:a16="http://schemas.microsoft.com/office/drawing/2014/main" id="{57331CB4-7CD1-3C48-9BC3-5A18A5E66274}"/>
              </a:ext>
            </a:extLst>
          </p:cNvPr>
          <p:cNvSpPr/>
          <p:nvPr userDrawn="1"/>
        </p:nvSpPr>
        <p:spPr>
          <a:xfrm>
            <a:off x="7366319" y="5288405"/>
            <a:ext cx="2952328" cy="1317020"/>
          </a:xfrm>
          <a:prstGeom prst="rect">
            <a:avLst/>
          </a:prstGeom>
          <a:solidFill>
            <a:srgbClr val="6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5" name="Text Placeholder 2">
            <a:extLst>
              <a:ext uri="{FF2B5EF4-FFF2-40B4-BE49-F238E27FC236}">
                <a16:creationId xmlns:a16="http://schemas.microsoft.com/office/drawing/2014/main" id="{5BCF1B78-F8CE-B745-A13B-46073AB41125}"/>
              </a:ext>
            </a:extLst>
          </p:cNvPr>
          <p:cNvSpPr>
            <a:spLocks noGrp="1"/>
          </p:cNvSpPr>
          <p:nvPr>
            <p:ph type="body" sz="quarter" idx="26" hasCustomPrompt="1"/>
          </p:nvPr>
        </p:nvSpPr>
        <p:spPr>
          <a:xfrm>
            <a:off x="7414359" y="5357979"/>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36" name="Text Placeholder 2">
            <a:extLst>
              <a:ext uri="{FF2B5EF4-FFF2-40B4-BE49-F238E27FC236}">
                <a16:creationId xmlns:a16="http://schemas.microsoft.com/office/drawing/2014/main" id="{D0F1D6BE-800D-654C-BC60-ED146E0F19ED}"/>
              </a:ext>
            </a:extLst>
          </p:cNvPr>
          <p:cNvSpPr>
            <a:spLocks noGrp="1"/>
          </p:cNvSpPr>
          <p:nvPr>
            <p:ph type="body" sz="quarter" idx="27" hasCustomPrompt="1"/>
          </p:nvPr>
        </p:nvSpPr>
        <p:spPr>
          <a:xfrm>
            <a:off x="7414359" y="5785362"/>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3221753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Virsraksts + izcelti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7" name="Rectangle 6">
            <a:extLst>
              <a:ext uri="{FF2B5EF4-FFF2-40B4-BE49-F238E27FC236}">
                <a16:creationId xmlns:a16="http://schemas.microsoft.com/office/drawing/2014/main" id="{33E40542-F926-A842-B229-82CE99E255DF}"/>
              </a:ext>
            </a:extLst>
          </p:cNvPr>
          <p:cNvSpPr/>
          <p:nvPr userDrawn="1"/>
        </p:nvSpPr>
        <p:spPr>
          <a:xfrm>
            <a:off x="838199" y="3733871"/>
            <a:ext cx="2952328" cy="1317020"/>
          </a:xfrm>
          <a:prstGeom prst="rect">
            <a:avLst/>
          </a:prstGeom>
          <a:solidFill>
            <a:srgbClr val="6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886239" y="3803445"/>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Text Placeholder 2">
            <a:extLst>
              <a:ext uri="{FF2B5EF4-FFF2-40B4-BE49-F238E27FC236}">
                <a16:creationId xmlns:a16="http://schemas.microsoft.com/office/drawing/2014/main" id="{4B8D7B99-5479-B54C-BC08-7F5D005D036E}"/>
              </a:ext>
            </a:extLst>
          </p:cNvPr>
          <p:cNvSpPr>
            <a:spLocks noGrp="1"/>
          </p:cNvSpPr>
          <p:nvPr>
            <p:ph type="body" sz="quarter" idx="17" hasCustomPrompt="1"/>
          </p:nvPr>
        </p:nvSpPr>
        <p:spPr>
          <a:xfrm>
            <a:off x="886239" y="4230828"/>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0" name="Rectangle 9">
            <a:extLst>
              <a:ext uri="{FF2B5EF4-FFF2-40B4-BE49-F238E27FC236}">
                <a16:creationId xmlns:a16="http://schemas.microsoft.com/office/drawing/2014/main" id="{B2F86F42-23FB-C54D-A40C-5CE3D57CB63B}"/>
              </a:ext>
            </a:extLst>
          </p:cNvPr>
          <p:cNvSpPr/>
          <p:nvPr userDrawn="1"/>
        </p:nvSpPr>
        <p:spPr>
          <a:xfrm>
            <a:off x="4333753" y="3733871"/>
            <a:ext cx="2952328" cy="1317020"/>
          </a:xfrm>
          <a:prstGeom prst="rect">
            <a:avLst/>
          </a:prstGeom>
          <a:solidFill>
            <a:srgbClr val="6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 Placeholder 2">
            <a:extLst>
              <a:ext uri="{FF2B5EF4-FFF2-40B4-BE49-F238E27FC236}">
                <a16:creationId xmlns:a16="http://schemas.microsoft.com/office/drawing/2014/main" id="{767EF005-CBAB-7D4B-B4D3-D4CB84AE58FD}"/>
              </a:ext>
            </a:extLst>
          </p:cNvPr>
          <p:cNvSpPr>
            <a:spLocks noGrp="1"/>
          </p:cNvSpPr>
          <p:nvPr>
            <p:ph type="body" sz="quarter" idx="18" hasCustomPrompt="1"/>
          </p:nvPr>
        </p:nvSpPr>
        <p:spPr>
          <a:xfrm>
            <a:off x="4381793" y="3803445"/>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2" name="Text Placeholder 2">
            <a:extLst>
              <a:ext uri="{FF2B5EF4-FFF2-40B4-BE49-F238E27FC236}">
                <a16:creationId xmlns:a16="http://schemas.microsoft.com/office/drawing/2014/main" id="{ECEE41D9-27AA-7540-807A-E544BEA4B552}"/>
              </a:ext>
            </a:extLst>
          </p:cNvPr>
          <p:cNvSpPr>
            <a:spLocks noGrp="1"/>
          </p:cNvSpPr>
          <p:nvPr>
            <p:ph type="body" sz="quarter" idx="19" hasCustomPrompt="1"/>
          </p:nvPr>
        </p:nvSpPr>
        <p:spPr>
          <a:xfrm>
            <a:off x="4381793" y="4230828"/>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3" name="Rectangle 12">
            <a:extLst>
              <a:ext uri="{FF2B5EF4-FFF2-40B4-BE49-F238E27FC236}">
                <a16:creationId xmlns:a16="http://schemas.microsoft.com/office/drawing/2014/main" id="{FE3550F3-84B0-E648-AB96-D72195540B9E}"/>
              </a:ext>
            </a:extLst>
          </p:cNvPr>
          <p:cNvSpPr/>
          <p:nvPr userDrawn="1"/>
        </p:nvSpPr>
        <p:spPr>
          <a:xfrm>
            <a:off x="7829307" y="3733871"/>
            <a:ext cx="2952328" cy="1317020"/>
          </a:xfrm>
          <a:prstGeom prst="rect">
            <a:avLst/>
          </a:prstGeom>
          <a:solidFill>
            <a:srgbClr val="6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Text Placeholder 2">
            <a:extLst>
              <a:ext uri="{FF2B5EF4-FFF2-40B4-BE49-F238E27FC236}">
                <a16:creationId xmlns:a16="http://schemas.microsoft.com/office/drawing/2014/main" id="{6718D6D5-FBEA-C54F-B9E0-19CB9BABF0F3}"/>
              </a:ext>
            </a:extLst>
          </p:cNvPr>
          <p:cNvSpPr>
            <a:spLocks noGrp="1"/>
          </p:cNvSpPr>
          <p:nvPr>
            <p:ph type="body" sz="quarter" idx="20" hasCustomPrompt="1"/>
          </p:nvPr>
        </p:nvSpPr>
        <p:spPr>
          <a:xfrm>
            <a:off x="7877347" y="3803445"/>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5" name="Text Placeholder 2">
            <a:extLst>
              <a:ext uri="{FF2B5EF4-FFF2-40B4-BE49-F238E27FC236}">
                <a16:creationId xmlns:a16="http://schemas.microsoft.com/office/drawing/2014/main" id="{AF84098B-0889-A347-9E97-B734FEE1682D}"/>
              </a:ext>
            </a:extLst>
          </p:cNvPr>
          <p:cNvSpPr>
            <a:spLocks noGrp="1"/>
          </p:cNvSpPr>
          <p:nvPr>
            <p:ph type="body" sz="quarter" idx="21" hasCustomPrompt="1"/>
          </p:nvPr>
        </p:nvSpPr>
        <p:spPr>
          <a:xfrm>
            <a:off x="7877347" y="4230828"/>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1347192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Virsraksts + izcelti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7" name="Rectangle 6">
            <a:extLst>
              <a:ext uri="{FF2B5EF4-FFF2-40B4-BE49-F238E27FC236}">
                <a16:creationId xmlns:a16="http://schemas.microsoft.com/office/drawing/2014/main" id="{33E40542-F926-A842-B229-82CE99E255DF}"/>
              </a:ext>
            </a:extLst>
          </p:cNvPr>
          <p:cNvSpPr/>
          <p:nvPr userDrawn="1"/>
        </p:nvSpPr>
        <p:spPr>
          <a:xfrm>
            <a:off x="2308184" y="3733871"/>
            <a:ext cx="2952328" cy="1317020"/>
          </a:xfrm>
          <a:prstGeom prst="rect">
            <a:avLst/>
          </a:prstGeom>
          <a:solidFill>
            <a:srgbClr val="6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solidFill>
                <a:schemeClr val="bg1"/>
              </a:solidFill>
            </a:endParaRPr>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2356224" y="3803445"/>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Text Placeholder 2">
            <a:extLst>
              <a:ext uri="{FF2B5EF4-FFF2-40B4-BE49-F238E27FC236}">
                <a16:creationId xmlns:a16="http://schemas.microsoft.com/office/drawing/2014/main" id="{4B8D7B99-5479-B54C-BC08-7F5D005D036E}"/>
              </a:ext>
            </a:extLst>
          </p:cNvPr>
          <p:cNvSpPr>
            <a:spLocks noGrp="1"/>
          </p:cNvSpPr>
          <p:nvPr>
            <p:ph type="body" sz="quarter" idx="17" hasCustomPrompt="1"/>
          </p:nvPr>
        </p:nvSpPr>
        <p:spPr>
          <a:xfrm>
            <a:off x="2356224" y="4230828"/>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0" name="Rectangle 9">
            <a:extLst>
              <a:ext uri="{FF2B5EF4-FFF2-40B4-BE49-F238E27FC236}">
                <a16:creationId xmlns:a16="http://schemas.microsoft.com/office/drawing/2014/main" id="{B2F86F42-23FB-C54D-A40C-5CE3D57CB63B}"/>
              </a:ext>
            </a:extLst>
          </p:cNvPr>
          <p:cNvSpPr/>
          <p:nvPr userDrawn="1"/>
        </p:nvSpPr>
        <p:spPr>
          <a:xfrm>
            <a:off x="6579241" y="3733871"/>
            <a:ext cx="2952328" cy="1317020"/>
          </a:xfrm>
          <a:prstGeom prst="rect">
            <a:avLst/>
          </a:prstGeom>
          <a:solidFill>
            <a:srgbClr val="6A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1" name="Text Placeholder 2">
            <a:extLst>
              <a:ext uri="{FF2B5EF4-FFF2-40B4-BE49-F238E27FC236}">
                <a16:creationId xmlns:a16="http://schemas.microsoft.com/office/drawing/2014/main" id="{767EF005-CBAB-7D4B-B4D3-D4CB84AE58FD}"/>
              </a:ext>
            </a:extLst>
          </p:cNvPr>
          <p:cNvSpPr>
            <a:spLocks noGrp="1"/>
          </p:cNvSpPr>
          <p:nvPr>
            <p:ph type="body" sz="quarter" idx="18" hasCustomPrompt="1"/>
          </p:nvPr>
        </p:nvSpPr>
        <p:spPr>
          <a:xfrm>
            <a:off x="6627281" y="3803445"/>
            <a:ext cx="2856248" cy="388620"/>
          </a:xfrm>
        </p:spPr>
        <p:txBody>
          <a:bodyPr>
            <a:normAutofit/>
          </a:bodyPr>
          <a:lstStyle>
            <a:lvl1pPr marL="0" indent="0" algn="ctr">
              <a:buNone/>
              <a:defRPr sz="1800" b="1"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2" name="Text Placeholder 2">
            <a:extLst>
              <a:ext uri="{FF2B5EF4-FFF2-40B4-BE49-F238E27FC236}">
                <a16:creationId xmlns:a16="http://schemas.microsoft.com/office/drawing/2014/main" id="{ECEE41D9-27AA-7540-807A-E544BEA4B552}"/>
              </a:ext>
            </a:extLst>
          </p:cNvPr>
          <p:cNvSpPr>
            <a:spLocks noGrp="1"/>
          </p:cNvSpPr>
          <p:nvPr>
            <p:ph type="body" sz="quarter" idx="19" hasCustomPrompt="1"/>
          </p:nvPr>
        </p:nvSpPr>
        <p:spPr>
          <a:xfrm>
            <a:off x="6627281" y="4230828"/>
            <a:ext cx="2856248" cy="705170"/>
          </a:xfrm>
        </p:spPr>
        <p:txBody>
          <a:bodyPr>
            <a:normAutofit/>
          </a:bodyPr>
          <a:lstStyle>
            <a:lvl1pPr marL="0" indent="0" algn="ctr">
              <a:buNone/>
              <a:defRPr sz="1500" b="0" i="0">
                <a:solidFill>
                  <a:schemeClr val="bg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373564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V karte tukš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pic>
        <p:nvPicPr>
          <p:cNvPr id="62" name="Picture 61">
            <a:extLst>
              <a:ext uri="{FF2B5EF4-FFF2-40B4-BE49-F238E27FC236}">
                <a16:creationId xmlns:a16="http://schemas.microsoft.com/office/drawing/2014/main" id="{95D831A5-7D20-8145-84F4-3447B4D572CC}"/>
              </a:ext>
            </a:extLst>
          </p:cNvPr>
          <p:cNvPicPr>
            <a:picLocks noChangeAspect="1"/>
          </p:cNvPicPr>
          <p:nvPr userDrawn="1"/>
        </p:nvPicPr>
        <p:blipFill>
          <a:blip r:embed="rId2"/>
          <a:stretch>
            <a:fillRect/>
          </a:stretch>
        </p:blipFill>
        <p:spPr>
          <a:xfrm>
            <a:off x="838199" y="1404393"/>
            <a:ext cx="8851901" cy="5266881"/>
          </a:xfrm>
          <a:prstGeom prst="rect">
            <a:avLst/>
          </a:prstGeom>
        </p:spPr>
      </p:pic>
    </p:spTree>
    <p:extLst>
      <p:ext uri="{BB962C8B-B14F-4D97-AF65-F5344CB8AC3E}">
        <p14:creationId xmlns:p14="http://schemas.microsoft.com/office/powerpoint/2010/main" val="2468092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V kart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pic>
        <p:nvPicPr>
          <p:cNvPr id="13" name="Picture 12">
            <a:extLst>
              <a:ext uri="{FF2B5EF4-FFF2-40B4-BE49-F238E27FC236}">
                <a16:creationId xmlns:a16="http://schemas.microsoft.com/office/drawing/2014/main" id="{FB429790-51C0-B04E-9FE5-6DC1F4CDE74E}"/>
              </a:ext>
            </a:extLst>
          </p:cNvPr>
          <p:cNvPicPr>
            <a:picLocks noChangeAspect="1"/>
          </p:cNvPicPr>
          <p:nvPr userDrawn="1"/>
        </p:nvPicPr>
        <p:blipFill>
          <a:blip r:embed="rId2"/>
          <a:stretch>
            <a:fillRect/>
          </a:stretch>
        </p:blipFill>
        <p:spPr>
          <a:xfrm>
            <a:off x="838199" y="1404393"/>
            <a:ext cx="8851901" cy="5266881"/>
          </a:xfrm>
          <a:prstGeom prst="rect">
            <a:avLst/>
          </a:prstGeom>
        </p:spPr>
      </p:pic>
      <p:sp>
        <p:nvSpPr>
          <p:cNvPr id="15" name="Oval 14">
            <a:extLst>
              <a:ext uri="{FF2B5EF4-FFF2-40B4-BE49-F238E27FC236}">
                <a16:creationId xmlns:a16="http://schemas.microsoft.com/office/drawing/2014/main" id="{84FA8ED9-5171-EB45-9D30-4A0F59CD2E64}"/>
              </a:ext>
            </a:extLst>
          </p:cNvPr>
          <p:cNvSpPr/>
          <p:nvPr/>
        </p:nvSpPr>
        <p:spPr>
          <a:xfrm>
            <a:off x="7822644" y="6158144"/>
            <a:ext cx="109922" cy="109923"/>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7" name="Oval 86">
            <a:extLst>
              <a:ext uri="{FF2B5EF4-FFF2-40B4-BE49-F238E27FC236}">
                <a16:creationId xmlns:a16="http://schemas.microsoft.com/office/drawing/2014/main" id="{3D597554-851B-A546-8E56-F136667375D1}"/>
              </a:ext>
            </a:extLst>
          </p:cNvPr>
          <p:cNvSpPr/>
          <p:nvPr/>
        </p:nvSpPr>
        <p:spPr>
          <a:xfrm>
            <a:off x="7890600" y="5281303"/>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5" name="Oval 84">
            <a:extLst>
              <a:ext uri="{FF2B5EF4-FFF2-40B4-BE49-F238E27FC236}">
                <a16:creationId xmlns:a16="http://schemas.microsoft.com/office/drawing/2014/main" id="{ADDFF84D-7421-AA45-9410-53C124943417}"/>
              </a:ext>
            </a:extLst>
          </p:cNvPr>
          <p:cNvSpPr/>
          <p:nvPr/>
        </p:nvSpPr>
        <p:spPr>
          <a:xfrm>
            <a:off x="6451163" y="4791198"/>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3" name="Oval 82">
            <a:extLst>
              <a:ext uri="{FF2B5EF4-FFF2-40B4-BE49-F238E27FC236}">
                <a16:creationId xmlns:a16="http://schemas.microsoft.com/office/drawing/2014/main" id="{3B06BEF0-617E-534D-8CD9-3F54886F52CA}"/>
              </a:ext>
            </a:extLst>
          </p:cNvPr>
          <p:cNvSpPr/>
          <p:nvPr/>
        </p:nvSpPr>
        <p:spPr>
          <a:xfrm>
            <a:off x="4771581" y="488591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1" name="Oval 80">
            <a:extLst>
              <a:ext uri="{FF2B5EF4-FFF2-40B4-BE49-F238E27FC236}">
                <a16:creationId xmlns:a16="http://schemas.microsoft.com/office/drawing/2014/main" id="{B9BEDF9E-F120-8743-AF41-6465041AB1CF}"/>
              </a:ext>
            </a:extLst>
          </p:cNvPr>
          <p:cNvSpPr/>
          <p:nvPr/>
        </p:nvSpPr>
        <p:spPr>
          <a:xfrm>
            <a:off x="3377621" y="4524252"/>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9" name="Oval 78">
            <a:extLst>
              <a:ext uri="{FF2B5EF4-FFF2-40B4-BE49-F238E27FC236}">
                <a16:creationId xmlns:a16="http://schemas.microsoft.com/office/drawing/2014/main" id="{BD77F370-E7DC-0D4B-970B-212D76BC7B38}"/>
              </a:ext>
            </a:extLst>
          </p:cNvPr>
          <p:cNvSpPr/>
          <p:nvPr/>
        </p:nvSpPr>
        <p:spPr>
          <a:xfrm>
            <a:off x="2938750" y="314347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7" name="Oval 76">
            <a:extLst>
              <a:ext uri="{FF2B5EF4-FFF2-40B4-BE49-F238E27FC236}">
                <a16:creationId xmlns:a16="http://schemas.microsoft.com/office/drawing/2014/main" id="{221243AD-C76E-C547-A9E4-70EA2780C57F}"/>
              </a:ext>
            </a:extLst>
          </p:cNvPr>
          <p:cNvSpPr/>
          <p:nvPr/>
        </p:nvSpPr>
        <p:spPr>
          <a:xfrm>
            <a:off x="1791671" y="2689697"/>
            <a:ext cx="109922" cy="109921"/>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5" name="Oval 74">
            <a:extLst>
              <a:ext uri="{FF2B5EF4-FFF2-40B4-BE49-F238E27FC236}">
                <a16:creationId xmlns:a16="http://schemas.microsoft.com/office/drawing/2014/main" id="{2B3EB222-AD5A-944F-ACA7-049F7795855E}"/>
              </a:ext>
            </a:extLst>
          </p:cNvPr>
          <p:cNvSpPr/>
          <p:nvPr/>
        </p:nvSpPr>
        <p:spPr>
          <a:xfrm>
            <a:off x="2235845" y="366513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3" name="Oval 72">
            <a:extLst>
              <a:ext uri="{FF2B5EF4-FFF2-40B4-BE49-F238E27FC236}">
                <a16:creationId xmlns:a16="http://schemas.microsoft.com/office/drawing/2014/main" id="{AB2F0F9A-BB79-4C49-9B20-1646D9166677}"/>
              </a:ext>
            </a:extLst>
          </p:cNvPr>
          <p:cNvSpPr/>
          <p:nvPr/>
        </p:nvSpPr>
        <p:spPr>
          <a:xfrm>
            <a:off x="2609243" y="43480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1" name="Oval 70">
            <a:extLst>
              <a:ext uri="{FF2B5EF4-FFF2-40B4-BE49-F238E27FC236}">
                <a16:creationId xmlns:a16="http://schemas.microsoft.com/office/drawing/2014/main" id="{18ADB9C4-9709-CE42-A67C-0A9E604AC546}"/>
              </a:ext>
            </a:extLst>
          </p:cNvPr>
          <p:cNvSpPr/>
          <p:nvPr/>
        </p:nvSpPr>
        <p:spPr>
          <a:xfrm>
            <a:off x="7828305" y="344642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5" name="Oval 24">
            <a:extLst>
              <a:ext uri="{FF2B5EF4-FFF2-40B4-BE49-F238E27FC236}">
                <a16:creationId xmlns:a16="http://schemas.microsoft.com/office/drawing/2014/main" id="{00E81DA8-FD67-AB48-8BF9-012BBFE4055C}"/>
              </a:ext>
            </a:extLst>
          </p:cNvPr>
          <p:cNvSpPr/>
          <p:nvPr/>
        </p:nvSpPr>
        <p:spPr>
          <a:xfrm>
            <a:off x="7388625" y="3864690"/>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9" name="Oval 68">
            <a:extLst>
              <a:ext uri="{FF2B5EF4-FFF2-40B4-BE49-F238E27FC236}">
                <a16:creationId xmlns:a16="http://schemas.microsoft.com/office/drawing/2014/main" id="{5A496989-21BD-BE44-AC7F-5AEB1C3FF24E}"/>
              </a:ext>
            </a:extLst>
          </p:cNvPr>
          <p:cNvSpPr/>
          <p:nvPr/>
        </p:nvSpPr>
        <p:spPr>
          <a:xfrm>
            <a:off x="6158164" y="295120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7" name="Oval 66">
            <a:extLst>
              <a:ext uri="{FF2B5EF4-FFF2-40B4-BE49-F238E27FC236}">
                <a16:creationId xmlns:a16="http://schemas.microsoft.com/office/drawing/2014/main" id="{93A1AC8F-A66F-EB46-84DC-C9A76178E596}"/>
              </a:ext>
            </a:extLst>
          </p:cNvPr>
          <p:cNvSpPr/>
          <p:nvPr/>
        </p:nvSpPr>
        <p:spPr>
          <a:xfrm>
            <a:off x="5498305" y="264988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5" name="Oval 64">
            <a:extLst>
              <a:ext uri="{FF2B5EF4-FFF2-40B4-BE49-F238E27FC236}">
                <a16:creationId xmlns:a16="http://schemas.microsoft.com/office/drawing/2014/main" id="{47838149-6BB8-6044-B24F-B9C023123A58}"/>
              </a:ext>
            </a:extLst>
          </p:cNvPr>
          <p:cNvSpPr/>
          <p:nvPr/>
        </p:nvSpPr>
        <p:spPr>
          <a:xfrm>
            <a:off x="8220365" y="26702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3" name="Oval 62">
            <a:extLst>
              <a:ext uri="{FF2B5EF4-FFF2-40B4-BE49-F238E27FC236}">
                <a16:creationId xmlns:a16="http://schemas.microsoft.com/office/drawing/2014/main" id="{3DBDD770-B819-4F49-9856-0814A8BD6365}"/>
              </a:ext>
            </a:extLst>
          </p:cNvPr>
          <p:cNvSpPr/>
          <p:nvPr/>
        </p:nvSpPr>
        <p:spPr>
          <a:xfrm>
            <a:off x="5278464" y="40494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1" name="Oval 60">
            <a:extLst>
              <a:ext uri="{FF2B5EF4-FFF2-40B4-BE49-F238E27FC236}">
                <a16:creationId xmlns:a16="http://schemas.microsoft.com/office/drawing/2014/main" id="{50D4A24D-61C8-134B-9DD3-C02CDFC4220F}"/>
              </a:ext>
            </a:extLst>
          </p:cNvPr>
          <p:cNvSpPr/>
          <p:nvPr/>
        </p:nvSpPr>
        <p:spPr>
          <a:xfrm>
            <a:off x="3486392" y="374342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grpSp>
        <p:nvGrpSpPr>
          <p:cNvPr id="31" name="Group 30">
            <a:extLst>
              <a:ext uri="{FF2B5EF4-FFF2-40B4-BE49-F238E27FC236}">
                <a16:creationId xmlns:a16="http://schemas.microsoft.com/office/drawing/2014/main" id="{56DF642B-DF78-AD4B-9E60-48EBD706ADC0}"/>
              </a:ext>
            </a:extLst>
          </p:cNvPr>
          <p:cNvGrpSpPr/>
          <p:nvPr/>
        </p:nvGrpSpPr>
        <p:grpSpPr>
          <a:xfrm>
            <a:off x="6454791" y="2067068"/>
            <a:ext cx="1056585" cy="417023"/>
            <a:chOff x="7943832" y="1435667"/>
            <a:chExt cx="1384300" cy="546369"/>
          </a:xfrm>
        </p:grpSpPr>
        <p:pic>
          <p:nvPicPr>
            <p:cNvPr id="59" name="Picture 58">
              <a:extLst>
                <a:ext uri="{FF2B5EF4-FFF2-40B4-BE49-F238E27FC236}">
                  <a16:creationId xmlns:a16="http://schemas.microsoft.com/office/drawing/2014/main" id="{1EA6DB1B-714C-234F-8607-87F8D46D6B30}"/>
                </a:ext>
              </a:extLst>
            </p:cNvPr>
            <p:cNvPicPr>
              <a:picLocks noChangeAspect="1"/>
            </p:cNvPicPr>
            <p:nvPr/>
          </p:nvPicPr>
          <p:blipFill>
            <a:blip r:embed="rId3"/>
            <a:stretch>
              <a:fillRect/>
            </a:stretch>
          </p:blipFill>
          <p:spPr>
            <a:xfrm>
              <a:off x="7943832" y="1461336"/>
              <a:ext cx="1384300" cy="520700"/>
            </a:xfrm>
            <a:prstGeom prst="rect">
              <a:avLst/>
            </a:prstGeom>
          </p:spPr>
        </p:pic>
        <p:sp>
          <p:nvSpPr>
            <p:cNvPr id="60" name="TextBox 59">
              <a:extLst>
                <a:ext uri="{FF2B5EF4-FFF2-40B4-BE49-F238E27FC236}">
                  <a16:creationId xmlns:a16="http://schemas.microsoft.com/office/drawing/2014/main" id="{87D86A98-178F-7646-816F-AA03EB353E24}"/>
                </a:ext>
              </a:extLst>
            </p:cNvPr>
            <p:cNvSpPr txBox="1"/>
            <p:nvPr/>
          </p:nvSpPr>
          <p:spPr>
            <a:xfrm>
              <a:off x="8014958" y="1435667"/>
              <a:ext cx="1302081" cy="403239"/>
            </a:xfrm>
            <a:prstGeom prst="rect">
              <a:avLst/>
            </a:prstGeom>
            <a:noFill/>
          </p:spPr>
          <p:txBody>
            <a:bodyPr wrap="square" rtlCol="0">
              <a:spAutoFit/>
            </a:bodyPr>
            <a:lstStyle/>
            <a:p>
              <a:pPr algn="ctr"/>
              <a:r>
                <a:rPr lang="en-LV" sz="1400" b="1" dirty="0">
                  <a:solidFill>
                    <a:schemeClr val="bg1"/>
                  </a:solidFill>
                  <a:latin typeface="Century Gothic" panose="020B0502020202020204" pitchFamily="34" charset="0"/>
                </a:rPr>
                <a:t>Valmiera</a:t>
              </a:r>
            </a:p>
          </p:txBody>
        </p:sp>
      </p:grpSp>
      <p:sp>
        <p:nvSpPr>
          <p:cNvPr id="32" name="Oval 31">
            <a:extLst>
              <a:ext uri="{FF2B5EF4-FFF2-40B4-BE49-F238E27FC236}">
                <a16:creationId xmlns:a16="http://schemas.microsoft.com/office/drawing/2014/main" id="{E0AC006E-6923-FB44-8EE0-12F84850486A}"/>
              </a:ext>
            </a:extLst>
          </p:cNvPr>
          <p:cNvSpPr/>
          <p:nvPr/>
        </p:nvSpPr>
        <p:spPr>
          <a:xfrm>
            <a:off x="6297038" y="2492223"/>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7" name="Picture 56">
            <a:extLst>
              <a:ext uri="{FF2B5EF4-FFF2-40B4-BE49-F238E27FC236}">
                <a16:creationId xmlns:a16="http://schemas.microsoft.com/office/drawing/2014/main" id="{E45B4A30-2920-D341-BCBB-699DC9F36245}"/>
              </a:ext>
            </a:extLst>
          </p:cNvPr>
          <p:cNvPicPr>
            <a:picLocks noChangeAspect="1"/>
          </p:cNvPicPr>
          <p:nvPr/>
        </p:nvPicPr>
        <p:blipFill>
          <a:blip r:embed="rId3"/>
          <a:stretch>
            <a:fillRect/>
          </a:stretch>
        </p:blipFill>
        <p:spPr>
          <a:xfrm>
            <a:off x="4653987" y="3275620"/>
            <a:ext cx="1056585" cy="397430"/>
          </a:xfrm>
          <a:prstGeom prst="rect">
            <a:avLst/>
          </a:prstGeom>
        </p:spPr>
      </p:pic>
      <p:sp>
        <p:nvSpPr>
          <p:cNvPr id="34" name="Oval 33">
            <a:extLst>
              <a:ext uri="{FF2B5EF4-FFF2-40B4-BE49-F238E27FC236}">
                <a16:creationId xmlns:a16="http://schemas.microsoft.com/office/drawing/2014/main" id="{4047F380-B03F-8544-A88D-97E918606C5D}"/>
              </a:ext>
            </a:extLst>
          </p:cNvPr>
          <p:cNvSpPr/>
          <p:nvPr/>
        </p:nvSpPr>
        <p:spPr>
          <a:xfrm>
            <a:off x="4496237"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5" name="Picture 54">
            <a:extLst>
              <a:ext uri="{FF2B5EF4-FFF2-40B4-BE49-F238E27FC236}">
                <a16:creationId xmlns:a16="http://schemas.microsoft.com/office/drawing/2014/main" id="{79035142-11AC-DD43-B57F-C35B26737707}"/>
              </a:ext>
            </a:extLst>
          </p:cNvPr>
          <p:cNvPicPr>
            <a:picLocks noChangeAspect="1"/>
          </p:cNvPicPr>
          <p:nvPr/>
        </p:nvPicPr>
        <p:blipFill>
          <a:blip r:embed="rId3"/>
          <a:stretch>
            <a:fillRect/>
          </a:stretch>
        </p:blipFill>
        <p:spPr>
          <a:xfrm>
            <a:off x="4163836" y="4068097"/>
            <a:ext cx="1056585" cy="397431"/>
          </a:xfrm>
          <a:prstGeom prst="rect">
            <a:avLst/>
          </a:prstGeom>
        </p:spPr>
      </p:pic>
      <p:sp>
        <p:nvSpPr>
          <p:cNvPr id="36" name="Oval 35">
            <a:extLst>
              <a:ext uri="{FF2B5EF4-FFF2-40B4-BE49-F238E27FC236}">
                <a16:creationId xmlns:a16="http://schemas.microsoft.com/office/drawing/2014/main" id="{75C8D39B-A333-3A4B-8532-59323437CCD8}"/>
              </a:ext>
            </a:extLst>
          </p:cNvPr>
          <p:cNvSpPr/>
          <p:nvPr/>
        </p:nvSpPr>
        <p:spPr>
          <a:xfrm>
            <a:off x="4060136" y="447951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3" name="Picture 52">
            <a:extLst>
              <a:ext uri="{FF2B5EF4-FFF2-40B4-BE49-F238E27FC236}">
                <a16:creationId xmlns:a16="http://schemas.microsoft.com/office/drawing/2014/main" id="{6B410EDD-FC97-3744-8E4F-44ED9EAF36BB}"/>
              </a:ext>
            </a:extLst>
          </p:cNvPr>
          <p:cNvPicPr>
            <a:picLocks noChangeAspect="1"/>
          </p:cNvPicPr>
          <p:nvPr/>
        </p:nvPicPr>
        <p:blipFill>
          <a:blip r:embed="rId3"/>
          <a:stretch>
            <a:fillRect/>
          </a:stretch>
        </p:blipFill>
        <p:spPr>
          <a:xfrm>
            <a:off x="8571651" y="4236746"/>
            <a:ext cx="1056585" cy="397432"/>
          </a:xfrm>
          <a:prstGeom prst="rect">
            <a:avLst/>
          </a:prstGeom>
        </p:spPr>
      </p:pic>
      <p:sp>
        <p:nvSpPr>
          <p:cNvPr id="38" name="Oval 37">
            <a:extLst>
              <a:ext uri="{FF2B5EF4-FFF2-40B4-BE49-F238E27FC236}">
                <a16:creationId xmlns:a16="http://schemas.microsoft.com/office/drawing/2014/main" id="{55569BE5-0DE4-D148-A8FB-01A2B912ECCB}"/>
              </a:ext>
            </a:extLst>
          </p:cNvPr>
          <p:cNvSpPr/>
          <p:nvPr/>
        </p:nvSpPr>
        <p:spPr>
          <a:xfrm>
            <a:off x="8413897" y="4642310"/>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1" name="Picture 50">
            <a:extLst>
              <a:ext uri="{FF2B5EF4-FFF2-40B4-BE49-F238E27FC236}">
                <a16:creationId xmlns:a16="http://schemas.microsoft.com/office/drawing/2014/main" id="{CECB8E30-D743-7043-8CBC-37D35A76D269}"/>
              </a:ext>
            </a:extLst>
          </p:cNvPr>
          <p:cNvPicPr>
            <a:picLocks noChangeAspect="1"/>
          </p:cNvPicPr>
          <p:nvPr/>
        </p:nvPicPr>
        <p:blipFill>
          <a:blip r:embed="rId3"/>
          <a:stretch>
            <a:fillRect/>
          </a:stretch>
        </p:blipFill>
        <p:spPr>
          <a:xfrm>
            <a:off x="1191974" y="4316736"/>
            <a:ext cx="1056585" cy="397431"/>
          </a:xfrm>
          <a:prstGeom prst="rect">
            <a:avLst/>
          </a:prstGeom>
        </p:spPr>
      </p:pic>
      <p:sp>
        <p:nvSpPr>
          <p:cNvPr id="40" name="Oval 39">
            <a:extLst>
              <a:ext uri="{FF2B5EF4-FFF2-40B4-BE49-F238E27FC236}">
                <a16:creationId xmlns:a16="http://schemas.microsoft.com/office/drawing/2014/main" id="{9E2F0B65-87BB-CD48-8CCD-823260DD0B93}"/>
              </a:ext>
            </a:extLst>
          </p:cNvPr>
          <p:cNvSpPr/>
          <p:nvPr/>
        </p:nvSpPr>
        <p:spPr>
          <a:xfrm>
            <a:off x="1034221" y="472230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9" name="Oval 48">
            <a:extLst>
              <a:ext uri="{FF2B5EF4-FFF2-40B4-BE49-F238E27FC236}">
                <a16:creationId xmlns:a16="http://schemas.microsoft.com/office/drawing/2014/main" id="{7D02CA00-3F59-8840-8A3F-B26EB0E12106}"/>
              </a:ext>
            </a:extLst>
          </p:cNvPr>
          <p:cNvSpPr/>
          <p:nvPr/>
        </p:nvSpPr>
        <p:spPr>
          <a:xfrm>
            <a:off x="7822647" y="615814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2" name="Oval 41">
            <a:extLst>
              <a:ext uri="{FF2B5EF4-FFF2-40B4-BE49-F238E27FC236}">
                <a16:creationId xmlns:a16="http://schemas.microsoft.com/office/drawing/2014/main" id="{D237987F-A8B7-CF41-A85F-9A4ACEDA3B84}"/>
              </a:ext>
            </a:extLst>
          </p:cNvPr>
          <p:cNvSpPr/>
          <p:nvPr/>
        </p:nvSpPr>
        <p:spPr>
          <a:xfrm>
            <a:off x="7388625" y="38646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4" name="Oval 43">
            <a:extLst>
              <a:ext uri="{FF2B5EF4-FFF2-40B4-BE49-F238E27FC236}">
                <a16:creationId xmlns:a16="http://schemas.microsoft.com/office/drawing/2014/main" id="{229CAB33-DBCF-A94C-BB33-5B1C6EAD2AE0}"/>
              </a:ext>
            </a:extLst>
          </p:cNvPr>
          <p:cNvSpPr/>
          <p:nvPr/>
        </p:nvSpPr>
        <p:spPr>
          <a:xfrm>
            <a:off x="6297038" y="2492224"/>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5" name="Oval 44">
            <a:extLst>
              <a:ext uri="{FF2B5EF4-FFF2-40B4-BE49-F238E27FC236}">
                <a16:creationId xmlns:a16="http://schemas.microsoft.com/office/drawing/2014/main" id="{5EFA7E7C-F146-FE4B-B67E-19838152DBC7}"/>
              </a:ext>
            </a:extLst>
          </p:cNvPr>
          <p:cNvSpPr/>
          <p:nvPr/>
        </p:nvSpPr>
        <p:spPr>
          <a:xfrm>
            <a:off x="4496235"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6" name="Oval 45">
            <a:extLst>
              <a:ext uri="{FF2B5EF4-FFF2-40B4-BE49-F238E27FC236}">
                <a16:creationId xmlns:a16="http://schemas.microsoft.com/office/drawing/2014/main" id="{E0B723B6-EDED-7048-A349-31D8224E9B0A}"/>
              </a:ext>
            </a:extLst>
          </p:cNvPr>
          <p:cNvSpPr/>
          <p:nvPr/>
        </p:nvSpPr>
        <p:spPr>
          <a:xfrm>
            <a:off x="4060136" y="4479517"/>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7" name="Oval 46">
            <a:extLst>
              <a:ext uri="{FF2B5EF4-FFF2-40B4-BE49-F238E27FC236}">
                <a16:creationId xmlns:a16="http://schemas.microsoft.com/office/drawing/2014/main" id="{E45AE09E-15C6-8245-BCEE-6B3C502C15D6}"/>
              </a:ext>
            </a:extLst>
          </p:cNvPr>
          <p:cNvSpPr/>
          <p:nvPr/>
        </p:nvSpPr>
        <p:spPr>
          <a:xfrm>
            <a:off x="8413897" y="464231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8" name="Oval 47">
            <a:extLst>
              <a:ext uri="{FF2B5EF4-FFF2-40B4-BE49-F238E27FC236}">
                <a16:creationId xmlns:a16="http://schemas.microsoft.com/office/drawing/2014/main" id="{332F3DFB-6249-1B42-AAB2-3401FEBEEBFB}"/>
              </a:ext>
            </a:extLst>
          </p:cNvPr>
          <p:cNvSpPr/>
          <p:nvPr/>
        </p:nvSpPr>
        <p:spPr>
          <a:xfrm>
            <a:off x="1034220" y="472230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Text Placeholder 3">
            <a:extLst>
              <a:ext uri="{FF2B5EF4-FFF2-40B4-BE49-F238E27FC236}">
                <a16:creationId xmlns:a16="http://schemas.microsoft.com/office/drawing/2014/main" id="{90A78762-FF34-2947-A3C1-464F1B280B8C}"/>
              </a:ext>
            </a:extLst>
          </p:cNvPr>
          <p:cNvSpPr>
            <a:spLocks noGrp="1"/>
          </p:cNvSpPr>
          <p:nvPr>
            <p:ph type="body" sz="quarter" idx="10" hasCustomPrompt="1"/>
          </p:nvPr>
        </p:nvSpPr>
        <p:spPr>
          <a:xfrm>
            <a:off x="7721288" y="2504298"/>
            <a:ext cx="1108075" cy="209550"/>
          </a:xfrm>
        </p:spPr>
        <p:txBody>
          <a:bodyPr anchor="ctr">
            <a:noAutofit/>
          </a:bodyPr>
          <a:lstStyle>
            <a:lvl1pPr marL="0" indent="0" algn="ctr">
              <a:buNone/>
              <a:defRPr sz="1100"/>
            </a:lvl1pPr>
          </a:lstStyle>
          <a:p>
            <a:pPr lvl="0"/>
            <a:r>
              <a:rPr lang="lv-LV" dirty="0"/>
              <a:t>Alūksne</a:t>
            </a:r>
          </a:p>
        </p:txBody>
      </p:sp>
      <p:sp>
        <p:nvSpPr>
          <p:cNvPr id="89" name="Text Placeholder 3">
            <a:extLst>
              <a:ext uri="{FF2B5EF4-FFF2-40B4-BE49-F238E27FC236}">
                <a16:creationId xmlns:a16="http://schemas.microsoft.com/office/drawing/2014/main" id="{EA274F34-4939-ED4E-AD39-48D1EBD917A8}"/>
              </a:ext>
            </a:extLst>
          </p:cNvPr>
          <p:cNvSpPr>
            <a:spLocks noGrp="1"/>
          </p:cNvSpPr>
          <p:nvPr>
            <p:ph type="body" sz="quarter" idx="11" hasCustomPrompt="1"/>
          </p:nvPr>
        </p:nvSpPr>
        <p:spPr>
          <a:xfrm>
            <a:off x="7342673" y="3201210"/>
            <a:ext cx="1108075" cy="209550"/>
          </a:xfrm>
        </p:spPr>
        <p:txBody>
          <a:bodyPr anchor="ctr">
            <a:noAutofit/>
          </a:bodyPr>
          <a:lstStyle>
            <a:lvl1pPr marL="0" indent="0" algn="ctr">
              <a:buNone/>
              <a:defRPr sz="1100"/>
            </a:lvl1pPr>
          </a:lstStyle>
          <a:p>
            <a:pPr lvl="0"/>
            <a:r>
              <a:rPr lang="lv-LV" dirty="0"/>
              <a:t>Gulbene</a:t>
            </a:r>
          </a:p>
        </p:txBody>
      </p:sp>
      <p:sp>
        <p:nvSpPr>
          <p:cNvPr id="91" name="Text Placeholder 3">
            <a:extLst>
              <a:ext uri="{FF2B5EF4-FFF2-40B4-BE49-F238E27FC236}">
                <a16:creationId xmlns:a16="http://schemas.microsoft.com/office/drawing/2014/main" id="{BE2A71EB-AA70-EA4E-A3C4-45671BCF1A33}"/>
              </a:ext>
            </a:extLst>
          </p:cNvPr>
          <p:cNvSpPr>
            <a:spLocks noGrp="1"/>
          </p:cNvSpPr>
          <p:nvPr>
            <p:ph type="body" sz="quarter" idx="12" hasCustomPrompt="1"/>
          </p:nvPr>
        </p:nvSpPr>
        <p:spPr>
          <a:xfrm>
            <a:off x="6892447" y="3650066"/>
            <a:ext cx="1108075" cy="209550"/>
          </a:xfrm>
        </p:spPr>
        <p:txBody>
          <a:bodyPr anchor="ctr">
            <a:noAutofit/>
          </a:bodyPr>
          <a:lstStyle>
            <a:lvl1pPr marL="0" indent="0" algn="ctr">
              <a:buNone/>
              <a:defRPr sz="1100"/>
            </a:lvl1pPr>
          </a:lstStyle>
          <a:p>
            <a:pPr lvl="0"/>
            <a:r>
              <a:rPr lang="lv-LV" dirty="0"/>
              <a:t>Madona</a:t>
            </a:r>
          </a:p>
        </p:txBody>
      </p:sp>
      <p:sp>
        <p:nvSpPr>
          <p:cNvPr id="93" name="Text Placeholder 3">
            <a:extLst>
              <a:ext uri="{FF2B5EF4-FFF2-40B4-BE49-F238E27FC236}">
                <a16:creationId xmlns:a16="http://schemas.microsoft.com/office/drawing/2014/main" id="{E21928CB-5325-A44D-BDA5-F8B47F8C8F65}"/>
              </a:ext>
            </a:extLst>
          </p:cNvPr>
          <p:cNvSpPr>
            <a:spLocks noGrp="1"/>
          </p:cNvSpPr>
          <p:nvPr>
            <p:ph type="body" sz="quarter" idx="13" hasCustomPrompt="1"/>
          </p:nvPr>
        </p:nvSpPr>
        <p:spPr>
          <a:xfrm>
            <a:off x="7378528" y="5063359"/>
            <a:ext cx="1108075" cy="209550"/>
          </a:xfrm>
        </p:spPr>
        <p:txBody>
          <a:bodyPr anchor="ctr">
            <a:noAutofit/>
          </a:bodyPr>
          <a:lstStyle>
            <a:lvl1pPr marL="0" indent="0" algn="ctr">
              <a:buNone/>
              <a:defRPr sz="1100"/>
            </a:lvl1pPr>
          </a:lstStyle>
          <a:p>
            <a:pPr lvl="0"/>
            <a:r>
              <a:rPr lang="lv-LV" dirty="0"/>
              <a:t>Preiļi</a:t>
            </a:r>
          </a:p>
        </p:txBody>
      </p:sp>
      <p:sp>
        <p:nvSpPr>
          <p:cNvPr id="94" name="Text Placeholder 3">
            <a:extLst>
              <a:ext uri="{FF2B5EF4-FFF2-40B4-BE49-F238E27FC236}">
                <a16:creationId xmlns:a16="http://schemas.microsoft.com/office/drawing/2014/main" id="{68B3A83F-0682-AE45-987F-CA92D67484A8}"/>
              </a:ext>
            </a:extLst>
          </p:cNvPr>
          <p:cNvSpPr>
            <a:spLocks noGrp="1"/>
          </p:cNvSpPr>
          <p:nvPr>
            <p:ph type="body" sz="quarter" idx="14" hasCustomPrompt="1"/>
          </p:nvPr>
        </p:nvSpPr>
        <p:spPr>
          <a:xfrm>
            <a:off x="7323567" y="5937423"/>
            <a:ext cx="1108075" cy="209550"/>
          </a:xfrm>
        </p:spPr>
        <p:txBody>
          <a:bodyPr anchor="ctr">
            <a:noAutofit/>
          </a:bodyPr>
          <a:lstStyle>
            <a:lvl1pPr marL="0" indent="0" algn="ctr">
              <a:buNone/>
              <a:defRPr sz="1100"/>
            </a:lvl1pPr>
          </a:lstStyle>
          <a:p>
            <a:pPr lvl="0"/>
            <a:r>
              <a:rPr lang="lv-LV" dirty="0"/>
              <a:t>Daugavpils</a:t>
            </a:r>
          </a:p>
        </p:txBody>
      </p:sp>
      <p:sp>
        <p:nvSpPr>
          <p:cNvPr id="95" name="Text Placeholder 3">
            <a:extLst>
              <a:ext uri="{FF2B5EF4-FFF2-40B4-BE49-F238E27FC236}">
                <a16:creationId xmlns:a16="http://schemas.microsoft.com/office/drawing/2014/main" id="{35D4DE21-70D4-4E42-92EC-CB9BB53F09B6}"/>
              </a:ext>
            </a:extLst>
          </p:cNvPr>
          <p:cNvSpPr>
            <a:spLocks noGrp="1"/>
          </p:cNvSpPr>
          <p:nvPr>
            <p:ph type="body" sz="quarter" idx="15" hasCustomPrompt="1"/>
          </p:nvPr>
        </p:nvSpPr>
        <p:spPr>
          <a:xfrm>
            <a:off x="5952086" y="4574199"/>
            <a:ext cx="1108075" cy="209550"/>
          </a:xfrm>
        </p:spPr>
        <p:txBody>
          <a:bodyPr anchor="ctr">
            <a:noAutofit/>
          </a:bodyPr>
          <a:lstStyle>
            <a:lvl1pPr marL="0" indent="0" algn="ctr">
              <a:buNone/>
              <a:defRPr sz="1100"/>
            </a:lvl1pPr>
          </a:lstStyle>
          <a:p>
            <a:pPr lvl="0"/>
            <a:r>
              <a:rPr lang="lv-LV" dirty="0"/>
              <a:t>Jēkabpils</a:t>
            </a:r>
          </a:p>
        </p:txBody>
      </p:sp>
      <p:sp>
        <p:nvSpPr>
          <p:cNvPr id="96" name="Text Placeholder 3">
            <a:extLst>
              <a:ext uri="{FF2B5EF4-FFF2-40B4-BE49-F238E27FC236}">
                <a16:creationId xmlns:a16="http://schemas.microsoft.com/office/drawing/2014/main" id="{748E7940-289D-7646-8C3D-2D307781B9D1}"/>
              </a:ext>
            </a:extLst>
          </p:cNvPr>
          <p:cNvSpPr>
            <a:spLocks noGrp="1"/>
          </p:cNvSpPr>
          <p:nvPr>
            <p:ph type="body" sz="quarter" idx="16" hasCustomPrompt="1"/>
          </p:nvPr>
        </p:nvSpPr>
        <p:spPr>
          <a:xfrm>
            <a:off x="5642406" y="2752812"/>
            <a:ext cx="1108075" cy="209550"/>
          </a:xfrm>
        </p:spPr>
        <p:txBody>
          <a:bodyPr anchor="ctr">
            <a:noAutofit/>
          </a:bodyPr>
          <a:lstStyle>
            <a:lvl1pPr marL="0" indent="0" algn="ctr">
              <a:buNone/>
              <a:defRPr sz="1100"/>
            </a:lvl1pPr>
          </a:lstStyle>
          <a:p>
            <a:pPr lvl="0"/>
            <a:r>
              <a:rPr lang="lv-LV" dirty="0"/>
              <a:t>Cēsis</a:t>
            </a:r>
          </a:p>
        </p:txBody>
      </p:sp>
      <p:sp>
        <p:nvSpPr>
          <p:cNvPr id="97" name="Text Placeholder 3">
            <a:extLst>
              <a:ext uri="{FF2B5EF4-FFF2-40B4-BE49-F238E27FC236}">
                <a16:creationId xmlns:a16="http://schemas.microsoft.com/office/drawing/2014/main" id="{5775B044-27CE-8F4A-AEFD-178002C363B6}"/>
              </a:ext>
            </a:extLst>
          </p:cNvPr>
          <p:cNvSpPr>
            <a:spLocks noGrp="1"/>
          </p:cNvSpPr>
          <p:nvPr>
            <p:ph type="body" sz="quarter" idx="17" hasCustomPrompt="1"/>
          </p:nvPr>
        </p:nvSpPr>
        <p:spPr>
          <a:xfrm>
            <a:off x="5002645" y="2426896"/>
            <a:ext cx="1108075" cy="209550"/>
          </a:xfrm>
        </p:spPr>
        <p:txBody>
          <a:bodyPr anchor="ctr">
            <a:noAutofit/>
          </a:bodyPr>
          <a:lstStyle>
            <a:lvl1pPr marL="0" indent="0" algn="ctr">
              <a:buNone/>
              <a:defRPr sz="1100"/>
            </a:lvl1pPr>
          </a:lstStyle>
          <a:p>
            <a:pPr lvl="0"/>
            <a:r>
              <a:rPr lang="lv-LV" dirty="0"/>
              <a:t>Limbaži</a:t>
            </a:r>
          </a:p>
        </p:txBody>
      </p:sp>
      <p:sp>
        <p:nvSpPr>
          <p:cNvPr id="98" name="Text Placeholder 3">
            <a:extLst>
              <a:ext uri="{FF2B5EF4-FFF2-40B4-BE49-F238E27FC236}">
                <a16:creationId xmlns:a16="http://schemas.microsoft.com/office/drawing/2014/main" id="{C854FC21-C2E5-534F-BD03-9A62FA598E6D}"/>
              </a:ext>
            </a:extLst>
          </p:cNvPr>
          <p:cNvSpPr>
            <a:spLocks noGrp="1"/>
          </p:cNvSpPr>
          <p:nvPr>
            <p:ph type="body" sz="quarter" idx="18" hasCustomPrompt="1"/>
          </p:nvPr>
        </p:nvSpPr>
        <p:spPr>
          <a:xfrm>
            <a:off x="4784171" y="3837042"/>
            <a:ext cx="1108075" cy="209550"/>
          </a:xfrm>
        </p:spPr>
        <p:txBody>
          <a:bodyPr anchor="ctr">
            <a:noAutofit/>
          </a:bodyPr>
          <a:lstStyle>
            <a:lvl1pPr marL="0" indent="0" algn="ctr">
              <a:buNone/>
              <a:defRPr sz="1100"/>
            </a:lvl1pPr>
          </a:lstStyle>
          <a:p>
            <a:pPr lvl="0"/>
            <a:r>
              <a:rPr lang="lv-LV" dirty="0"/>
              <a:t>Ogre</a:t>
            </a:r>
          </a:p>
        </p:txBody>
      </p:sp>
      <p:sp>
        <p:nvSpPr>
          <p:cNvPr id="99" name="Text Placeholder 3">
            <a:extLst>
              <a:ext uri="{FF2B5EF4-FFF2-40B4-BE49-F238E27FC236}">
                <a16:creationId xmlns:a16="http://schemas.microsoft.com/office/drawing/2014/main" id="{9B01FD82-8FDC-BD4E-A0AA-8BC7BAC98C24}"/>
              </a:ext>
            </a:extLst>
          </p:cNvPr>
          <p:cNvSpPr>
            <a:spLocks noGrp="1"/>
          </p:cNvSpPr>
          <p:nvPr>
            <p:ph type="body" sz="quarter" idx="19" hasCustomPrompt="1"/>
          </p:nvPr>
        </p:nvSpPr>
        <p:spPr>
          <a:xfrm>
            <a:off x="4272504" y="4689904"/>
            <a:ext cx="1108075" cy="209550"/>
          </a:xfrm>
        </p:spPr>
        <p:txBody>
          <a:bodyPr anchor="ctr">
            <a:noAutofit/>
          </a:bodyPr>
          <a:lstStyle>
            <a:lvl1pPr marL="0" indent="0" algn="ctr">
              <a:buNone/>
              <a:defRPr sz="1100"/>
            </a:lvl1pPr>
          </a:lstStyle>
          <a:p>
            <a:pPr lvl="0"/>
            <a:r>
              <a:rPr lang="lv-LV" dirty="0"/>
              <a:t>Bauska</a:t>
            </a:r>
          </a:p>
        </p:txBody>
      </p:sp>
      <p:sp>
        <p:nvSpPr>
          <p:cNvPr id="100" name="Text Placeholder 3">
            <a:extLst>
              <a:ext uri="{FF2B5EF4-FFF2-40B4-BE49-F238E27FC236}">
                <a16:creationId xmlns:a16="http://schemas.microsoft.com/office/drawing/2014/main" id="{9497EEE2-68EC-D349-8BE3-18ABDD8F22DB}"/>
              </a:ext>
            </a:extLst>
          </p:cNvPr>
          <p:cNvSpPr>
            <a:spLocks noGrp="1"/>
          </p:cNvSpPr>
          <p:nvPr>
            <p:ph type="body" sz="quarter" idx="20" hasCustomPrompt="1"/>
          </p:nvPr>
        </p:nvSpPr>
        <p:spPr>
          <a:xfrm>
            <a:off x="2878544" y="4673214"/>
            <a:ext cx="1108075" cy="209550"/>
          </a:xfrm>
        </p:spPr>
        <p:txBody>
          <a:bodyPr anchor="ctr">
            <a:noAutofit/>
          </a:bodyPr>
          <a:lstStyle>
            <a:lvl1pPr marL="0" indent="0" algn="ctr">
              <a:buNone/>
              <a:defRPr sz="1100"/>
            </a:lvl1pPr>
          </a:lstStyle>
          <a:p>
            <a:pPr lvl="0"/>
            <a:r>
              <a:rPr lang="lv-LV" dirty="0"/>
              <a:t>Dobele</a:t>
            </a:r>
          </a:p>
        </p:txBody>
      </p:sp>
      <p:sp>
        <p:nvSpPr>
          <p:cNvPr id="101" name="Text Placeholder 3">
            <a:extLst>
              <a:ext uri="{FF2B5EF4-FFF2-40B4-BE49-F238E27FC236}">
                <a16:creationId xmlns:a16="http://schemas.microsoft.com/office/drawing/2014/main" id="{5D1F65BB-9549-D240-87A5-C56D1287AB1B}"/>
              </a:ext>
            </a:extLst>
          </p:cNvPr>
          <p:cNvSpPr>
            <a:spLocks noGrp="1"/>
          </p:cNvSpPr>
          <p:nvPr>
            <p:ph type="body" sz="quarter" idx="21" hasCustomPrompt="1"/>
          </p:nvPr>
        </p:nvSpPr>
        <p:spPr>
          <a:xfrm>
            <a:off x="2993710" y="3858547"/>
            <a:ext cx="1108075" cy="209550"/>
          </a:xfrm>
        </p:spPr>
        <p:txBody>
          <a:bodyPr anchor="ctr">
            <a:noAutofit/>
          </a:bodyPr>
          <a:lstStyle>
            <a:lvl1pPr marL="0" indent="0" algn="ctr">
              <a:buNone/>
              <a:defRPr sz="1100"/>
            </a:lvl1pPr>
          </a:lstStyle>
          <a:p>
            <a:pPr lvl="0"/>
            <a:r>
              <a:rPr lang="lv-LV" dirty="0"/>
              <a:t>Tukums</a:t>
            </a:r>
          </a:p>
        </p:txBody>
      </p:sp>
      <p:sp>
        <p:nvSpPr>
          <p:cNvPr id="102" name="Text Placeholder 3">
            <a:extLst>
              <a:ext uri="{FF2B5EF4-FFF2-40B4-BE49-F238E27FC236}">
                <a16:creationId xmlns:a16="http://schemas.microsoft.com/office/drawing/2014/main" id="{EB50C829-F22A-F54F-8D6D-044E7265C99F}"/>
              </a:ext>
            </a:extLst>
          </p:cNvPr>
          <p:cNvSpPr>
            <a:spLocks noGrp="1"/>
          </p:cNvSpPr>
          <p:nvPr>
            <p:ph type="body" sz="quarter" idx="22" hasCustomPrompt="1"/>
          </p:nvPr>
        </p:nvSpPr>
        <p:spPr>
          <a:xfrm>
            <a:off x="2449394" y="2928733"/>
            <a:ext cx="1108075" cy="209550"/>
          </a:xfrm>
        </p:spPr>
        <p:txBody>
          <a:bodyPr anchor="ctr">
            <a:noAutofit/>
          </a:bodyPr>
          <a:lstStyle>
            <a:lvl1pPr marL="0" indent="0" algn="ctr">
              <a:buNone/>
              <a:defRPr sz="1100"/>
            </a:lvl1pPr>
          </a:lstStyle>
          <a:p>
            <a:pPr lvl="0"/>
            <a:r>
              <a:rPr lang="lv-LV" dirty="0"/>
              <a:t>Talsi</a:t>
            </a:r>
          </a:p>
        </p:txBody>
      </p:sp>
      <p:sp>
        <p:nvSpPr>
          <p:cNvPr id="103" name="Text Placeholder 3">
            <a:extLst>
              <a:ext uri="{FF2B5EF4-FFF2-40B4-BE49-F238E27FC236}">
                <a16:creationId xmlns:a16="http://schemas.microsoft.com/office/drawing/2014/main" id="{53A617C0-9324-6F49-8C74-1BDE3A12533B}"/>
              </a:ext>
            </a:extLst>
          </p:cNvPr>
          <p:cNvSpPr>
            <a:spLocks noGrp="1"/>
          </p:cNvSpPr>
          <p:nvPr>
            <p:ph type="body" sz="quarter" idx="23" hasCustomPrompt="1"/>
          </p:nvPr>
        </p:nvSpPr>
        <p:spPr>
          <a:xfrm>
            <a:off x="1694521" y="2644521"/>
            <a:ext cx="1108075" cy="209550"/>
          </a:xfrm>
        </p:spPr>
        <p:txBody>
          <a:bodyPr anchor="ctr">
            <a:noAutofit/>
          </a:bodyPr>
          <a:lstStyle>
            <a:lvl1pPr marL="0" indent="0" algn="ctr">
              <a:buNone/>
              <a:defRPr sz="1100"/>
            </a:lvl1pPr>
          </a:lstStyle>
          <a:p>
            <a:pPr lvl="0"/>
            <a:r>
              <a:rPr lang="lv-LV" dirty="0"/>
              <a:t>Ventspils</a:t>
            </a:r>
          </a:p>
        </p:txBody>
      </p:sp>
      <p:sp>
        <p:nvSpPr>
          <p:cNvPr id="104" name="Text Placeholder 3">
            <a:extLst>
              <a:ext uri="{FF2B5EF4-FFF2-40B4-BE49-F238E27FC236}">
                <a16:creationId xmlns:a16="http://schemas.microsoft.com/office/drawing/2014/main" id="{DC0DEC4B-7A8D-4B41-8F5A-9C37C75B9927}"/>
              </a:ext>
            </a:extLst>
          </p:cNvPr>
          <p:cNvSpPr>
            <a:spLocks noGrp="1"/>
          </p:cNvSpPr>
          <p:nvPr>
            <p:ph type="body" sz="quarter" idx="24" hasCustomPrompt="1"/>
          </p:nvPr>
        </p:nvSpPr>
        <p:spPr>
          <a:xfrm>
            <a:off x="1736768" y="3451703"/>
            <a:ext cx="1108075" cy="209550"/>
          </a:xfrm>
        </p:spPr>
        <p:txBody>
          <a:bodyPr anchor="ctr">
            <a:noAutofit/>
          </a:bodyPr>
          <a:lstStyle>
            <a:lvl1pPr marL="0" indent="0" algn="ctr">
              <a:buNone/>
              <a:defRPr sz="1100"/>
            </a:lvl1pPr>
          </a:lstStyle>
          <a:p>
            <a:pPr lvl="0"/>
            <a:r>
              <a:rPr lang="lv-LV" dirty="0"/>
              <a:t>Kuldīga</a:t>
            </a:r>
          </a:p>
        </p:txBody>
      </p:sp>
      <p:sp>
        <p:nvSpPr>
          <p:cNvPr id="105" name="Text Placeholder 3">
            <a:extLst>
              <a:ext uri="{FF2B5EF4-FFF2-40B4-BE49-F238E27FC236}">
                <a16:creationId xmlns:a16="http://schemas.microsoft.com/office/drawing/2014/main" id="{13C6E485-8BEF-E240-A494-B70802FC8696}"/>
              </a:ext>
            </a:extLst>
          </p:cNvPr>
          <p:cNvSpPr>
            <a:spLocks noGrp="1"/>
          </p:cNvSpPr>
          <p:nvPr>
            <p:ph type="body" sz="quarter" idx="25" hasCustomPrompt="1"/>
          </p:nvPr>
        </p:nvSpPr>
        <p:spPr>
          <a:xfrm>
            <a:off x="2110166" y="4143600"/>
            <a:ext cx="1108075" cy="209550"/>
          </a:xfrm>
        </p:spPr>
        <p:txBody>
          <a:bodyPr anchor="ctr">
            <a:noAutofit/>
          </a:bodyPr>
          <a:lstStyle>
            <a:lvl1pPr marL="0" indent="0" algn="ctr">
              <a:buNone/>
              <a:defRPr sz="1100"/>
            </a:lvl1pPr>
          </a:lstStyle>
          <a:p>
            <a:pPr lvl="0"/>
            <a:r>
              <a:rPr lang="lv-LV" dirty="0"/>
              <a:t>Saldus</a:t>
            </a:r>
          </a:p>
        </p:txBody>
      </p:sp>
      <p:sp>
        <p:nvSpPr>
          <p:cNvPr id="3" name="Text Placeholder 2">
            <a:extLst>
              <a:ext uri="{FF2B5EF4-FFF2-40B4-BE49-F238E27FC236}">
                <a16:creationId xmlns:a16="http://schemas.microsoft.com/office/drawing/2014/main" id="{E8388D1F-6A82-5B4C-973D-017017F2DE9B}"/>
              </a:ext>
            </a:extLst>
          </p:cNvPr>
          <p:cNvSpPr>
            <a:spLocks noGrp="1"/>
          </p:cNvSpPr>
          <p:nvPr>
            <p:ph type="body" sz="quarter" idx="26" hasCustomPrompt="1"/>
          </p:nvPr>
        </p:nvSpPr>
        <p:spPr>
          <a:xfrm>
            <a:off x="4633599" y="3163838"/>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Rīga</a:t>
            </a:r>
            <a:endParaRPr lang="lv-LV" dirty="0"/>
          </a:p>
        </p:txBody>
      </p:sp>
      <p:sp>
        <p:nvSpPr>
          <p:cNvPr id="68" name="Text Placeholder 2">
            <a:extLst>
              <a:ext uri="{FF2B5EF4-FFF2-40B4-BE49-F238E27FC236}">
                <a16:creationId xmlns:a16="http://schemas.microsoft.com/office/drawing/2014/main" id="{F4BAA335-7943-DE4D-9933-E0FEABC6206F}"/>
              </a:ext>
            </a:extLst>
          </p:cNvPr>
          <p:cNvSpPr>
            <a:spLocks noGrp="1"/>
          </p:cNvSpPr>
          <p:nvPr>
            <p:ph type="body" sz="quarter" idx="27" hasCustomPrompt="1"/>
          </p:nvPr>
        </p:nvSpPr>
        <p:spPr>
          <a:xfrm>
            <a:off x="8545905" y="4139079"/>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Rēzekne</a:t>
            </a:r>
            <a:endParaRPr lang="lv-LV" dirty="0"/>
          </a:p>
        </p:txBody>
      </p:sp>
      <p:sp>
        <p:nvSpPr>
          <p:cNvPr id="72" name="Text Placeholder 2">
            <a:extLst>
              <a:ext uri="{FF2B5EF4-FFF2-40B4-BE49-F238E27FC236}">
                <a16:creationId xmlns:a16="http://schemas.microsoft.com/office/drawing/2014/main" id="{3EE82D6D-070C-D146-8E48-CCF12BFE252A}"/>
              </a:ext>
            </a:extLst>
          </p:cNvPr>
          <p:cNvSpPr>
            <a:spLocks noGrp="1"/>
          </p:cNvSpPr>
          <p:nvPr>
            <p:ph type="body" sz="quarter" idx="28" hasCustomPrompt="1"/>
          </p:nvPr>
        </p:nvSpPr>
        <p:spPr>
          <a:xfrm>
            <a:off x="4123629" y="397631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a:t>Jelgava</a:t>
            </a:r>
            <a:endParaRPr lang="lv-LV" dirty="0"/>
          </a:p>
        </p:txBody>
      </p:sp>
      <p:sp>
        <p:nvSpPr>
          <p:cNvPr id="74" name="Text Placeholder 2">
            <a:extLst>
              <a:ext uri="{FF2B5EF4-FFF2-40B4-BE49-F238E27FC236}">
                <a16:creationId xmlns:a16="http://schemas.microsoft.com/office/drawing/2014/main" id="{CF653078-7093-1B41-943A-103BA864783F}"/>
              </a:ext>
            </a:extLst>
          </p:cNvPr>
          <p:cNvSpPr>
            <a:spLocks noGrp="1"/>
          </p:cNvSpPr>
          <p:nvPr>
            <p:ph type="body" sz="quarter" idx="29" hasCustomPrompt="1"/>
          </p:nvPr>
        </p:nvSpPr>
        <p:spPr>
          <a:xfrm>
            <a:off x="1167659" y="422359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Liepāja</a:t>
            </a:r>
            <a:endParaRPr lang="lv-LV" dirty="0"/>
          </a:p>
        </p:txBody>
      </p:sp>
    </p:spTree>
    <p:extLst>
      <p:ext uri="{BB962C8B-B14F-4D97-AF65-F5344CB8AC3E}">
        <p14:creationId xmlns:p14="http://schemas.microsoft.com/office/powerpoint/2010/main" val="2703371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V karte - Kurzeme">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4240472A-C45D-D64E-82BA-00C48AE018A5}"/>
              </a:ext>
            </a:extLst>
          </p:cNvPr>
          <p:cNvPicPr>
            <a:picLocks noChangeAspect="1"/>
          </p:cNvPicPr>
          <p:nvPr userDrawn="1"/>
        </p:nvPicPr>
        <p:blipFill>
          <a:blip r:embed="rId2"/>
          <a:stretch>
            <a:fillRect/>
          </a:stretch>
        </p:blipFill>
        <p:spPr>
          <a:xfrm>
            <a:off x="838199" y="1393258"/>
            <a:ext cx="8869657" cy="5277446"/>
          </a:xfrm>
          <a:prstGeom prst="rect">
            <a:avLst/>
          </a:prstGeom>
        </p:spPr>
      </p:pic>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15" name="Oval 14">
            <a:extLst>
              <a:ext uri="{FF2B5EF4-FFF2-40B4-BE49-F238E27FC236}">
                <a16:creationId xmlns:a16="http://schemas.microsoft.com/office/drawing/2014/main" id="{84FA8ED9-5171-EB45-9D30-4A0F59CD2E64}"/>
              </a:ext>
            </a:extLst>
          </p:cNvPr>
          <p:cNvSpPr/>
          <p:nvPr/>
        </p:nvSpPr>
        <p:spPr>
          <a:xfrm>
            <a:off x="7822644" y="6158144"/>
            <a:ext cx="109922" cy="109923"/>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7" name="Oval 86">
            <a:extLst>
              <a:ext uri="{FF2B5EF4-FFF2-40B4-BE49-F238E27FC236}">
                <a16:creationId xmlns:a16="http://schemas.microsoft.com/office/drawing/2014/main" id="{3D597554-851B-A546-8E56-F136667375D1}"/>
              </a:ext>
            </a:extLst>
          </p:cNvPr>
          <p:cNvSpPr/>
          <p:nvPr/>
        </p:nvSpPr>
        <p:spPr>
          <a:xfrm>
            <a:off x="7890600" y="5281303"/>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5" name="Oval 84">
            <a:extLst>
              <a:ext uri="{FF2B5EF4-FFF2-40B4-BE49-F238E27FC236}">
                <a16:creationId xmlns:a16="http://schemas.microsoft.com/office/drawing/2014/main" id="{ADDFF84D-7421-AA45-9410-53C124943417}"/>
              </a:ext>
            </a:extLst>
          </p:cNvPr>
          <p:cNvSpPr/>
          <p:nvPr/>
        </p:nvSpPr>
        <p:spPr>
          <a:xfrm>
            <a:off x="6451163" y="4791198"/>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3" name="Oval 82">
            <a:extLst>
              <a:ext uri="{FF2B5EF4-FFF2-40B4-BE49-F238E27FC236}">
                <a16:creationId xmlns:a16="http://schemas.microsoft.com/office/drawing/2014/main" id="{3B06BEF0-617E-534D-8CD9-3F54886F52CA}"/>
              </a:ext>
            </a:extLst>
          </p:cNvPr>
          <p:cNvSpPr/>
          <p:nvPr/>
        </p:nvSpPr>
        <p:spPr>
          <a:xfrm>
            <a:off x="4771581" y="488591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1" name="Oval 80">
            <a:extLst>
              <a:ext uri="{FF2B5EF4-FFF2-40B4-BE49-F238E27FC236}">
                <a16:creationId xmlns:a16="http://schemas.microsoft.com/office/drawing/2014/main" id="{B9BEDF9E-F120-8743-AF41-6465041AB1CF}"/>
              </a:ext>
            </a:extLst>
          </p:cNvPr>
          <p:cNvSpPr/>
          <p:nvPr/>
        </p:nvSpPr>
        <p:spPr>
          <a:xfrm>
            <a:off x="3377621" y="4524252"/>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9" name="Oval 78">
            <a:extLst>
              <a:ext uri="{FF2B5EF4-FFF2-40B4-BE49-F238E27FC236}">
                <a16:creationId xmlns:a16="http://schemas.microsoft.com/office/drawing/2014/main" id="{BD77F370-E7DC-0D4B-970B-212D76BC7B38}"/>
              </a:ext>
            </a:extLst>
          </p:cNvPr>
          <p:cNvSpPr/>
          <p:nvPr/>
        </p:nvSpPr>
        <p:spPr>
          <a:xfrm>
            <a:off x="2938750" y="314347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7" name="Oval 76">
            <a:extLst>
              <a:ext uri="{FF2B5EF4-FFF2-40B4-BE49-F238E27FC236}">
                <a16:creationId xmlns:a16="http://schemas.microsoft.com/office/drawing/2014/main" id="{221243AD-C76E-C547-A9E4-70EA2780C57F}"/>
              </a:ext>
            </a:extLst>
          </p:cNvPr>
          <p:cNvSpPr/>
          <p:nvPr/>
        </p:nvSpPr>
        <p:spPr>
          <a:xfrm>
            <a:off x="1791671" y="2689697"/>
            <a:ext cx="109922" cy="109921"/>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5" name="Oval 74">
            <a:extLst>
              <a:ext uri="{FF2B5EF4-FFF2-40B4-BE49-F238E27FC236}">
                <a16:creationId xmlns:a16="http://schemas.microsoft.com/office/drawing/2014/main" id="{2B3EB222-AD5A-944F-ACA7-049F7795855E}"/>
              </a:ext>
            </a:extLst>
          </p:cNvPr>
          <p:cNvSpPr/>
          <p:nvPr/>
        </p:nvSpPr>
        <p:spPr>
          <a:xfrm>
            <a:off x="2235845" y="366513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3" name="Oval 72">
            <a:extLst>
              <a:ext uri="{FF2B5EF4-FFF2-40B4-BE49-F238E27FC236}">
                <a16:creationId xmlns:a16="http://schemas.microsoft.com/office/drawing/2014/main" id="{AB2F0F9A-BB79-4C49-9B20-1646D9166677}"/>
              </a:ext>
            </a:extLst>
          </p:cNvPr>
          <p:cNvSpPr/>
          <p:nvPr/>
        </p:nvSpPr>
        <p:spPr>
          <a:xfrm>
            <a:off x="2609243" y="43480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1" name="Oval 70">
            <a:extLst>
              <a:ext uri="{FF2B5EF4-FFF2-40B4-BE49-F238E27FC236}">
                <a16:creationId xmlns:a16="http://schemas.microsoft.com/office/drawing/2014/main" id="{18ADB9C4-9709-CE42-A67C-0A9E604AC546}"/>
              </a:ext>
            </a:extLst>
          </p:cNvPr>
          <p:cNvSpPr/>
          <p:nvPr/>
        </p:nvSpPr>
        <p:spPr>
          <a:xfrm>
            <a:off x="7828305" y="344642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5" name="Oval 24">
            <a:extLst>
              <a:ext uri="{FF2B5EF4-FFF2-40B4-BE49-F238E27FC236}">
                <a16:creationId xmlns:a16="http://schemas.microsoft.com/office/drawing/2014/main" id="{00E81DA8-FD67-AB48-8BF9-012BBFE4055C}"/>
              </a:ext>
            </a:extLst>
          </p:cNvPr>
          <p:cNvSpPr/>
          <p:nvPr/>
        </p:nvSpPr>
        <p:spPr>
          <a:xfrm>
            <a:off x="7388625" y="3864690"/>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9" name="Oval 68">
            <a:extLst>
              <a:ext uri="{FF2B5EF4-FFF2-40B4-BE49-F238E27FC236}">
                <a16:creationId xmlns:a16="http://schemas.microsoft.com/office/drawing/2014/main" id="{5A496989-21BD-BE44-AC7F-5AEB1C3FF24E}"/>
              </a:ext>
            </a:extLst>
          </p:cNvPr>
          <p:cNvSpPr/>
          <p:nvPr/>
        </p:nvSpPr>
        <p:spPr>
          <a:xfrm>
            <a:off x="6158164" y="295120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7" name="Oval 66">
            <a:extLst>
              <a:ext uri="{FF2B5EF4-FFF2-40B4-BE49-F238E27FC236}">
                <a16:creationId xmlns:a16="http://schemas.microsoft.com/office/drawing/2014/main" id="{93A1AC8F-A66F-EB46-84DC-C9A76178E596}"/>
              </a:ext>
            </a:extLst>
          </p:cNvPr>
          <p:cNvSpPr/>
          <p:nvPr/>
        </p:nvSpPr>
        <p:spPr>
          <a:xfrm>
            <a:off x="5498305" y="264988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5" name="Oval 64">
            <a:extLst>
              <a:ext uri="{FF2B5EF4-FFF2-40B4-BE49-F238E27FC236}">
                <a16:creationId xmlns:a16="http://schemas.microsoft.com/office/drawing/2014/main" id="{47838149-6BB8-6044-B24F-B9C023123A58}"/>
              </a:ext>
            </a:extLst>
          </p:cNvPr>
          <p:cNvSpPr/>
          <p:nvPr/>
        </p:nvSpPr>
        <p:spPr>
          <a:xfrm>
            <a:off x="8220365" y="26702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3" name="Oval 62">
            <a:extLst>
              <a:ext uri="{FF2B5EF4-FFF2-40B4-BE49-F238E27FC236}">
                <a16:creationId xmlns:a16="http://schemas.microsoft.com/office/drawing/2014/main" id="{3DBDD770-B819-4F49-9856-0814A8BD6365}"/>
              </a:ext>
            </a:extLst>
          </p:cNvPr>
          <p:cNvSpPr/>
          <p:nvPr/>
        </p:nvSpPr>
        <p:spPr>
          <a:xfrm>
            <a:off x="5278464" y="40494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1" name="Oval 60">
            <a:extLst>
              <a:ext uri="{FF2B5EF4-FFF2-40B4-BE49-F238E27FC236}">
                <a16:creationId xmlns:a16="http://schemas.microsoft.com/office/drawing/2014/main" id="{50D4A24D-61C8-134B-9DD3-C02CDFC4220F}"/>
              </a:ext>
            </a:extLst>
          </p:cNvPr>
          <p:cNvSpPr/>
          <p:nvPr/>
        </p:nvSpPr>
        <p:spPr>
          <a:xfrm>
            <a:off x="3486392" y="374342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grpSp>
        <p:nvGrpSpPr>
          <p:cNvPr id="31" name="Group 30">
            <a:extLst>
              <a:ext uri="{FF2B5EF4-FFF2-40B4-BE49-F238E27FC236}">
                <a16:creationId xmlns:a16="http://schemas.microsoft.com/office/drawing/2014/main" id="{56DF642B-DF78-AD4B-9E60-48EBD706ADC0}"/>
              </a:ext>
            </a:extLst>
          </p:cNvPr>
          <p:cNvGrpSpPr/>
          <p:nvPr/>
        </p:nvGrpSpPr>
        <p:grpSpPr>
          <a:xfrm>
            <a:off x="6454791" y="2067068"/>
            <a:ext cx="1056585" cy="417023"/>
            <a:chOff x="7943832" y="1435667"/>
            <a:chExt cx="1384300" cy="546369"/>
          </a:xfrm>
        </p:grpSpPr>
        <p:pic>
          <p:nvPicPr>
            <p:cNvPr id="59" name="Picture 58">
              <a:extLst>
                <a:ext uri="{FF2B5EF4-FFF2-40B4-BE49-F238E27FC236}">
                  <a16:creationId xmlns:a16="http://schemas.microsoft.com/office/drawing/2014/main" id="{1EA6DB1B-714C-234F-8607-87F8D46D6B30}"/>
                </a:ext>
              </a:extLst>
            </p:cNvPr>
            <p:cNvPicPr>
              <a:picLocks noChangeAspect="1"/>
            </p:cNvPicPr>
            <p:nvPr/>
          </p:nvPicPr>
          <p:blipFill>
            <a:blip r:embed="rId3"/>
            <a:stretch>
              <a:fillRect/>
            </a:stretch>
          </p:blipFill>
          <p:spPr>
            <a:xfrm>
              <a:off x="7943832" y="1461336"/>
              <a:ext cx="1384300" cy="520700"/>
            </a:xfrm>
            <a:prstGeom prst="rect">
              <a:avLst/>
            </a:prstGeom>
          </p:spPr>
        </p:pic>
        <p:sp>
          <p:nvSpPr>
            <p:cNvPr id="60" name="TextBox 59">
              <a:extLst>
                <a:ext uri="{FF2B5EF4-FFF2-40B4-BE49-F238E27FC236}">
                  <a16:creationId xmlns:a16="http://schemas.microsoft.com/office/drawing/2014/main" id="{87D86A98-178F-7646-816F-AA03EB353E24}"/>
                </a:ext>
              </a:extLst>
            </p:cNvPr>
            <p:cNvSpPr txBox="1"/>
            <p:nvPr/>
          </p:nvSpPr>
          <p:spPr>
            <a:xfrm>
              <a:off x="8014958" y="1435667"/>
              <a:ext cx="1302081" cy="403239"/>
            </a:xfrm>
            <a:prstGeom prst="rect">
              <a:avLst/>
            </a:prstGeom>
            <a:noFill/>
          </p:spPr>
          <p:txBody>
            <a:bodyPr wrap="square" rtlCol="0">
              <a:spAutoFit/>
            </a:bodyPr>
            <a:lstStyle/>
            <a:p>
              <a:pPr algn="ctr"/>
              <a:r>
                <a:rPr lang="en-LV" sz="1400" b="1" dirty="0">
                  <a:solidFill>
                    <a:schemeClr val="bg1"/>
                  </a:solidFill>
                  <a:latin typeface="Century Gothic" panose="020B0502020202020204" pitchFamily="34" charset="0"/>
                </a:rPr>
                <a:t>Valmiera</a:t>
              </a:r>
            </a:p>
          </p:txBody>
        </p:sp>
      </p:grpSp>
      <p:sp>
        <p:nvSpPr>
          <p:cNvPr id="32" name="Oval 31">
            <a:extLst>
              <a:ext uri="{FF2B5EF4-FFF2-40B4-BE49-F238E27FC236}">
                <a16:creationId xmlns:a16="http://schemas.microsoft.com/office/drawing/2014/main" id="{E0AC006E-6923-FB44-8EE0-12F84850486A}"/>
              </a:ext>
            </a:extLst>
          </p:cNvPr>
          <p:cNvSpPr/>
          <p:nvPr/>
        </p:nvSpPr>
        <p:spPr>
          <a:xfrm>
            <a:off x="6297038" y="2492223"/>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7" name="Picture 56">
            <a:extLst>
              <a:ext uri="{FF2B5EF4-FFF2-40B4-BE49-F238E27FC236}">
                <a16:creationId xmlns:a16="http://schemas.microsoft.com/office/drawing/2014/main" id="{E45B4A30-2920-D341-BCBB-699DC9F36245}"/>
              </a:ext>
            </a:extLst>
          </p:cNvPr>
          <p:cNvPicPr>
            <a:picLocks noChangeAspect="1"/>
          </p:cNvPicPr>
          <p:nvPr/>
        </p:nvPicPr>
        <p:blipFill>
          <a:blip r:embed="rId3"/>
          <a:stretch>
            <a:fillRect/>
          </a:stretch>
        </p:blipFill>
        <p:spPr>
          <a:xfrm>
            <a:off x="4653987" y="3275620"/>
            <a:ext cx="1056585" cy="397430"/>
          </a:xfrm>
          <a:prstGeom prst="rect">
            <a:avLst/>
          </a:prstGeom>
        </p:spPr>
      </p:pic>
      <p:sp>
        <p:nvSpPr>
          <p:cNvPr id="34" name="Oval 33">
            <a:extLst>
              <a:ext uri="{FF2B5EF4-FFF2-40B4-BE49-F238E27FC236}">
                <a16:creationId xmlns:a16="http://schemas.microsoft.com/office/drawing/2014/main" id="{4047F380-B03F-8544-A88D-97E918606C5D}"/>
              </a:ext>
            </a:extLst>
          </p:cNvPr>
          <p:cNvSpPr/>
          <p:nvPr/>
        </p:nvSpPr>
        <p:spPr>
          <a:xfrm>
            <a:off x="4496237"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5" name="Picture 54">
            <a:extLst>
              <a:ext uri="{FF2B5EF4-FFF2-40B4-BE49-F238E27FC236}">
                <a16:creationId xmlns:a16="http://schemas.microsoft.com/office/drawing/2014/main" id="{79035142-11AC-DD43-B57F-C35B26737707}"/>
              </a:ext>
            </a:extLst>
          </p:cNvPr>
          <p:cNvPicPr>
            <a:picLocks noChangeAspect="1"/>
          </p:cNvPicPr>
          <p:nvPr/>
        </p:nvPicPr>
        <p:blipFill>
          <a:blip r:embed="rId3"/>
          <a:stretch>
            <a:fillRect/>
          </a:stretch>
        </p:blipFill>
        <p:spPr>
          <a:xfrm>
            <a:off x="4163836" y="4068097"/>
            <a:ext cx="1056585" cy="397431"/>
          </a:xfrm>
          <a:prstGeom prst="rect">
            <a:avLst/>
          </a:prstGeom>
        </p:spPr>
      </p:pic>
      <p:sp>
        <p:nvSpPr>
          <p:cNvPr id="36" name="Oval 35">
            <a:extLst>
              <a:ext uri="{FF2B5EF4-FFF2-40B4-BE49-F238E27FC236}">
                <a16:creationId xmlns:a16="http://schemas.microsoft.com/office/drawing/2014/main" id="{75C8D39B-A333-3A4B-8532-59323437CCD8}"/>
              </a:ext>
            </a:extLst>
          </p:cNvPr>
          <p:cNvSpPr/>
          <p:nvPr/>
        </p:nvSpPr>
        <p:spPr>
          <a:xfrm>
            <a:off x="4060136" y="447951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3" name="Picture 52">
            <a:extLst>
              <a:ext uri="{FF2B5EF4-FFF2-40B4-BE49-F238E27FC236}">
                <a16:creationId xmlns:a16="http://schemas.microsoft.com/office/drawing/2014/main" id="{6B410EDD-FC97-3744-8E4F-44ED9EAF36BB}"/>
              </a:ext>
            </a:extLst>
          </p:cNvPr>
          <p:cNvPicPr>
            <a:picLocks noChangeAspect="1"/>
          </p:cNvPicPr>
          <p:nvPr/>
        </p:nvPicPr>
        <p:blipFill>
          <a:blip r:embed="rId3"/>
          <a:stretch>
            <a:fillRect/>
          </a:stretch>
        </p:blipFill>
        <p:spPr>
          <a:xfrm>
            <a:off x="8571651" y="4236746"/>
            <a:ext cx="1056585" cy="397432"/>
          </a:xfrm>
          <a:prstGeom prst="rect">
            <a:avLst/>
          </a:prstGeom>
        </p:spPr>
      </p:pic>
      <p:sp>
        <p:nvSpPr>
          <p:cNvPr id="38" name="Oval 37">
            <a:extLst>
              <a:ext uri="{FF2B5EF4-FFF2-40B4-BE49-F238E27FC236}">
                <a16:creationId xmlns:a16="http://schemas.microsoft.com/office/drawing/2014/main" id="{55569BE5-0DE4-D148-A8FB-01A2B912ECCB}"/>
              </a:ext>
            </a:extLst>
          </p:cNvPr>
          <p:cNvSpPr/>
          <p:nvPr/>
        </p:nvSpPr>
        <p:spPr>
          <a:xfrm>
            <a:off x="8413897" y="4642310"/>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1" name="Picture 50">
            <a:extLst>
              <a:ext uri="{FF2B5EF4-FFF2-40B4-BE49-F238E27FC236}">
                <a16:creationId xmlns:a16="http://schemas.microsoft.com/office/drawing/2014/main" id="{CECB8E30-D743-7043-8CBC-37D35A76D269}"/>
              </a:ext>
            </a:extLst>
          </p:cNvPr>
          <p:cNvPicPr>
            <a:picLocks noChangeAspect="1"/>
          </p:cNvPicPr>
          <p:nvPr/>
        </p:nvPicPr>
        <p:blipFill>
          <a:blip r:embed="rId3"/>
          <a:stretch>
            <a:fillRect/>
          </a:stretch>
        </p:blipFill>
        <p:spPr>
          <a:xfrm>
            <a:off x="1191974" y="4316736"/>
            <a:ext cx="1056585" cy="397431"/>
          </a:xfrm>
          <a:prstGeom prst="rect">
            <a:avLst/>
          </a:prstGeom>
        </p:spPr>
      </p:pic>
      <p:sp>
        <p:nvSpPr>
          <p:cNvPr id="40" name="Oval 39">
            <a:extLst>
              <a:ext uri="{FF2B5EF4-FFF2-40B4-BE49-F238E27FC236}">
                <a16:creationId xmlns:a16="http://schemas.microsoft.com/office/drawing/2014/main" id="{9E2F0B65-87BB-CD48-8CCD-823260DD0B93}"/>
              </a:ext>
            </a:extLst>
          </p:cNvPr>
          <p:cNvSpPr/>
          <p:nvPr/>
        </p:nvSpPr>
        <p:spPr>
          <a:xfrm>
            <a:off x="1034221" y="472230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9" name="Oval 48">
            <a:extLst>
              <a:ext uri="{FF2B5EF4-FFF2-40B4-BE49-F238E27FC236}">
                <a16:creationId xmlns:a16="http://schemas.microsoft.com/office/drawing/2014/main" id="{7D02CA00-3F59-8840-8A3F-B26EB0E12106}"/>
              </a:ext>
            </a:extLst>
          </p:cNvPr>
          <p:cNvSpPr/>
          <p:nvPr/>
        </p:nvSpPr>
        <p:spPr>
          <a:xfrm>
            <a:off x="7822647" y="615814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2" name="Oval 41">
            <a:extLst>
              <a:ext uri="{FF2B5EF4-FFF2-40B4-BE49-F238E27FC236}">
                <a16:creationId xmlns:a16="http://schemas.microsoft.com/office/drawing/2014/main" id="{D237987F-A8B7-CF41-A85F-9A4ACEDA3B84}"/>
              </a:ext>
            </a:extLst>
          </p:cNvPr>
          <p:cNvSpPr/>
          <p:nvPr/>
        </p:nvSpPr>
        <p:spPr>
          <a:xfrm>
            <a:off x="7388625" y="38646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4" name="Oval 43">
            <a:extLst>
              <a:ext uri="{FF2B5EF4-FFF2-40B4-BE49-F238E27FC236}">
                <a16:creationId xmlns:a16="http://schemas.microsoft.com/office/drawing/2014/main" id="{229CAB33-DBCF-A94C-BB33-5B1C6EAD2AE0}"/>
              </a:ext>
            </a:extLst>
          </p:cNvPr>
          <p:cNvSpPr/>
          <p:nvPr/>
        </p:nvSpPr>
        <p:spPr>
          <a:xfrm>
            <a:off x="6297038" y="2492224"/>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5" name="Oval 44">
            <a:extLst>
              <a:ext uri="{FF2B5EF4-FFF2-40B4-BE49-F238E27FC236}">
                <a16:creationId xmlns:a16="http://schemas.microsoft.com/office/drawing/2014/main" id="{5EFA7E7C-F146-FE4B-B67E-19838152DBC7}"/>
              </a:ext>
            </a:extLst>
          </p:cNvPr>
          <p:cNvSpPr/>
          <p:nvPr/>
        </p:nvSpPr>
        <p:spPr>
          <a:xfrm>
            <a:off x="4496235"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6" name="Oval 45">
            <a:extLst>
              <a:ext uri="{FF2B5EF4-FFF2-40B4-BE49-F238E27FC236}">
                <a16:creationId xmlns:a16="http://schemas.microsoft.com/office/drawing/2014/main" id="{E0B723B6-EDED-7048-A349-31D8224E9B0A}"/>
              </a:ext>
            </a:extLst>
          </p:cNvPr>
          <p:cNvSpPr/>
          <p:nvPr/>
        </p:nvSpPr>
        <p:spPr>
          <a:xfrm>
            <a:off x="4060136" y="4479517"/>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7" name="Oval 46">
            <a:extLst>
              <a:ext uri="{FF2B5EF4-FFF2-40B4-BE49-F238E27FC236}">
                <a16:creationId xmlns:a16="http://schemas.microsoft.com/office/drawing/2014/main" id="{E45AE09E-15C6-8245-BCEE-6B3C502C15D6}"/>
              </a:ext>
            </a:extLst>
          </p:cNvPr>
          <p:cNvSpPr/>
          <p:nvPr/>
        </p:nvSpPr>
        <p:spPr>
          <a:xfrm>
            <a:off x="8413897" y="464231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8" name="Oval 47">
            <a:extLst>
              <a:ext uri="{FF2B5EF4-FFF2-40B4-BE49-F238E27FC236}">
                <a16:creationId xmlns:a16="http://schemas.microsoft.com/office/drawing/2014/main" id="{332F3DFB-6249-1B42-AAB2-3401FEBEEBFB}"/>
              </a:ext>
            </a:extLst>
          </p:cNvPr>
          <p:cNvSpPr/>
          <p:nvPr/>
        </p:nvSpPr>
        <p:spPr>
          <a:xfrm>
            <a:off x="1034220" y="472230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Text Placeholder 3">
            <a:extLst>
              <a:ext uri="{FF2B5EF4-FFF2-40B4-BE49-F238E27FC236}">
                <a16:creationId xmlns:a16="http://schemas.microsoft.com/office/drawing/2014/main" id="{90A78762-FF34-2947-A3C1-464F1B280B8C}"/>
              </a:ext>
            </a:extLst>
          </p:cNvPr>
          <p:cNvSpPr>
            <a:spLocks noGrp="1"/>
          </p:cNvSpPr>
          <p:nvPr>
            <p:ph type="body" sz="quarter" idx="10" hasCustomPrompt="1"/>
          </p:nvPr>
        </p:nvSpPr>
        <p:spPr>
          <a:xfrm>
            <a:off x="7721288" y="2504298"/>
            <a:ext cx="1108075" cy="209550"/>
          </a:xfrm>
        </p:spPr>
        <p:txBody>
          <a:bodyPr anchor="ctr">
            <a:noAutofit/>
          </a:bodyPr>
          <a:lstStyle>
            <a:lvl1pPr marL="0" indent="0" algn="ctr">
              <a:buNone/>
              <a:defRPr sz="1100"/>
            </a:lvl1pPr>
          </a:lstStyle>
          <a:p>
            <a:pPr lvl="0"/>
            <a:r>
              <a:rPr lang="lv-LV" dirty="0"/>
              <a:t>Alūksne</a:t>
            </a:r>
          </a:p>
        </p:txBody>
      </p:sp>
      <p:sp>
        <p:nvSpPr>
          <p:cNvPr id="89" name="Text Placeholder 3">
            <a:extLst>
              <a:ext uri="{FF2B5EF4-FFF2-40B4-BE49-F238E27FC236}">
                <a16:creationId xmlns:a16="http://schemas.microsoft.com/office/drawing/2014/main" id="{EA274F34-4939-ED4E-AD39-48D1EBD917A8}"/>
              </a:ext>
            </a:extLst>
          </p:cNvPr>
          <p:cNvSpPr>
            <a:spLocks noGrp="1"/>
          </p:cNvSpPr>
          <p:nvPr>
            <p:ph type="body" sz="quarter" idx="11" hasCustomPrompt="1"/>
          </p:nvPr>
        </p:nvSpPr>
        <p:spPr>
          <a:xfrm>
            <a:off x="7342673" y="3201210"/>
            <a:ext cx="1108075" cy="209550"/>
          </a:xfrm>
        </p:spPr>
        <p:txBody>
          <a:bodyPr anchor="ctr">
            <a:noAutofit/>
          </a:bodyPr>
          <a:lstStyle>
            <a:lvl1pPr marL="0" indent="0" algn="ctr">
              <a:buNone/>
              <a:defRPr sz="1100"/>
            </a:lvl1pPr>
          </a:lstStyle>
          <a:p>
            <a:pPr lvl="0"/>
            <a:r>
              <a:rPr lang="lv-LV" dirty="0"/>
              <a:t>Gulbene</a:t>
            </a:r>
          </a:p>
        </p:txBody>
      </p:sp>
      <p:sp>
        <p:nvSpPr>
          <p:cNvPr id="91" name="Text Placeholder 3">
            <a:extLst>
              <a:ext uri="{FF2B5EF4-FFF2-40B4-BE49-F238E27FC236}">
                <a16:creationId xmlns:a16="http://schemas.microsoft.com/office/drawing/2014/main" id="{BE2A71EB-AA70-EA4E-A3C4-45671BCF1A33}"/>
              </a:ext>
            </a:extLst>
          </p:cNvPr>
          <p:cNvSpPr>
            <a:spLocks noGrp="1"/>
          </p:cNvSpPr>
          <p:nvPr>
            <p:ph type="body" sz="quarter" idx="12" hasCustomPrompt="1"/>
          </p:nvPr>
        </p:nvSpPr>
        <p:spPr>
          <a:xfrm>
            <a:off x="6892447" y="3650066"/>
            <a:ext cx="1108075" cy="209550"/>
          </a:xfrm>
        </p:spPr>
        <p:txBody>
          <a:bodyPr anchor="ctr">
            <a:noAutofit/>
          </a:bodyPr>
          <a:lstStyle>
            <a:lvl1pPr marL="0" indent="0" algn="ctr">
              <a:buNone/>
              <a:defRPr sz="1100"/>
            </a:lvl1pPr>
          </a:lstStyle>
          <a:p>
            <a:pPr lvl="0"/>
            <a:r>
              <a:rPr lang="lv-LV" dirty="0"/>
              <a:t>Madona</a:t>
            </a:r>
          </a:p>
        </p:txBody>
      </p:sp>
      <p:sp>
        <p:nvSpPr>
          <p:cNvPr id="93" name="Text Placeholder 3">
            <a:extLst>
              <a:ext uri="{FF2B5EF4-FFF2-40B4-BE49-F238E27FC236}">
                <a16:creationId xmlns:a16="http://schemas.microsoft.com/office/drawing/2014/main" id="{E21928CB-5325-A44D-BDA5-F8B47F8C8F65}"/>
              </a:ext>
            </a:extLst>
          </p:cNvPr>
          <p:cNvSpPr>
            <a:spLocks noGrp="1"/>
          </p:cNvSpPr>
          <p:nvPr>
            <p:ph type="body" sz="quarter" idx="13" hasCustomPrompt="1"/>
          </p:nvPr>
        </p:nvSpPr>
        <p:spPr>
          <a:xfrm>
            <a:off x="7378528" y="5063359"/>
            <a:ext cx="1108075" cy="209550"/>
          </a:xfrm>
        </p:spPr>
        <p:txBody>
          <a:bodyPr anchor="ctr">
            <a:noAutofit/>
          </a:bodyPr>
          <a:lstStyle>
            <a:lvl1pPr marL="0" indent="0" algn="ctr">
              <a:buNone/>
              <a:defRPr sz="1100"/>
            </a:lvl1pPr>
          </a:lstStyle>
          <a:p>
            <a:pPr lvl="0"/>
            <a:r>
              <a:rPr lang="lv-LV" dirty="0"/>
              <a:t>Preiļi</a:t>
            </a:r>
          </a:p>
        </p:txBody>
      </p:sp>
      <p:sp>
        <p:nvSpPr>
          <p:cNvPr id="94" name="Text Placeholder 3">
            <a:extLst>
              <a:ext uri="{FF2B5EF4-FFF2-40B4-BE49-F238E27FC236}">
                <a16:creationId xmlns:a16="http://schemas.microsoft.com/office/drawing/2014/main" id="{68B3A83F-0682-AE45-987F-CA92D67484A8}"/>
              </a:ext>
            </a:extLst>
          </p:cNvPr>
          <p:cNvSpPr>
            <a:spLocks noGrp="1"/>
          </p:cNvSpPr>
          <p:nvPr>
            <p:ph type="body" sz="quarter" idx="14" hasCustomPrompt="1"/>
          </p:nvPr>
        </p:nvSpPr>
        <p:spPr>
          <a:xfrm>
            <a:off x="7323567" y="5937423"/>
            <a:ext cx="1108075" cy="209550"/>
          </a:xfrm>
        </p:spPr>
        <p:txBody>
          <a:bodyPr anchor="ctr">
            <a:noAutofit/>
          </a:bodyPr>
          <a:lstStyle>
            <a:lvl1pPr marL="0" indent="0" algn="ctr">
              <a:buNone/>
              <a:defRPr sz="1100"/>
            </a:lvl1pPr>
          </a:lstStyle>
          <a:p>
            <a:pPr lvl="0"/>
            <a:r>
              <a:rPr lang="lv-LV" dirty="0"/>
              <a:t>Daugavpils</a:t>
            </a:r>
          </a:p>
        </p:txBody>
      </p:sp>
      <p:sp>
        <p:nvSpPr>
          <p:cNvPr id="95" name="Text Placeholder 3">
            <a:extLst>
              <a:ext uri="{FF2B5EF4-FFF2-40B4-BE49-F238E27FC236}">
                <a16:creationId xmlns:a16="http://schemas.microsoft.com/office/drawing/2014/main" id="{35D4DE21-70D4-4E42-92EC-CB9BB53F09B6}"/>
              </a:ext>
            </a:extLst>
          </p:cNvPr>
          <p:cNvSpPr>
            <a:spLocks noGrp="1"/>
          </p:cNvSpPr>
          <p:nvPr>
            <p:ph type="body" sz="quarter" idx="15" hasCustomPrompt="1"/>
          </p:nvPr>
        </p:nvSpPr>
        <p:spPr>
          <a:xfrm>
            <a:off x="5952086" y="4574199"/>
            <a:ext cx="1108075" cy="209550"/>
          </a:xfrm>
        </p:spPr>
        <p:txBody>
          <a:bodyPr anchor="ctr">
            <a:noAutofit/>
          </a:bodyPr>
          <a:lstStyle>
            <a:lvl1pPr marL="0" indent="0" algn="ctr">
              <a:buNone/>
              <a:defRPr sz="1100"/>
            </a:lvl1pPr>
          </a:lstStyle>
          <a:p>
            <a:pPr lvl="0"/>
            <a:r>
              <a:rPr lang="lv-LV" dirty="0"/>
              <a:t>Jēkabpils</a:t>
            </a:r>
          </a:p>
        </p:txBody>
      </p:sp>
      <p:sp>
        <p:nvSpPr>
          <p:cNvPr id="96" name="Text Placeholder 3">
            <a:extLst>
              <a:ext uri="{FF2B5EF4-FFF2-40B4-BE49-F238E27FC236}">
                <a16:creationId xmlns:a16="http://schemas.microsoft.com/office/drawing/2014/main" id="{748E7940-289D-7646-8C3D-2D307781B9D1}"/>
              </a:ext>
            </a:extLst>
          </p:cNvPr>
          <p:cNvSpPr>
            <a:spLocks noGrp="1"/>
          </p:cNvSpPr>
          <p:nvPr>
            <p:ph type="body" sz="quarter" idx="16" hasCustomPrompt="1"/>
          </p:nvPr>
        </p:nvSpPr>
        <p:spPr>
          <a:xfrm>
            <a:off x="5642406" y="2752812"/>
            <a:ext cx="1108075" cy="209550"/>
          </a:xfrm>
        </p:spPr>
        <p:txBody>
          <a:bodyPr anchor="ctr">
            <a:noAutofit/>
          </a:bodyPr>
          <a:lstStyle>
            <a:lvl1pPr marL="0" indent="0" algn="ctr">
              <a:buNone/>
              <a:defRPr sz="1100"/>
            </a:lvl1pPr>
          </a:lstStyle>
          <a:p>
            <a:pPr lvl="0"/>
            <a:r>
              <a:rPr lang="lv-LV" dirty="0"/>
              <a:t>Cēsis</a:t>
            </a:r>
          </a:p>
        </p:txBody>
      </p:sp>
      <p:sp>
        <p:nvSpPr>
          <p:cNvPr id="97" name="Text Placeholder 3">
            <a:extLst>
              <a:ext uri="{FF2B5EF4-FFF2-40B4-BE49-F238E27FC236}">
                <a16:creationId xmlns:a16="http://schemas.microsoft.com/office/drawing/2014/main" id="{5775B044-27CE-8F4A-AEFD-178002C363B6}"/>
              </a:ext>
            </a:extLst>
          </p:cNvPr>
          <p:cNvSpPr>
            <a:spLocks noGrp="1"/>
          </p:cNvSpPr>
          <p:nvPr>
            <p:ph type="body" sz="quarter" idx="17" hasCustomPrompt="1"/>
          </p:nvPr>
        </p:nvSpPr>
        <p:spPr>
          <a:xfrm>
            <a:off x="5002645" y="2426896"/>
            <a:ext cx="1108075" cy="209550"/>
          </a:xfrm>
        </p:spPr>
        <p:txBody>
          <a:bodyPr anchor="ctr">
            <a:noAutofit/>
          </a:bodyPr>
          <a:lstStyle>
            <a:lvl1pPr marL="0" indent="0" algn="ctr">
              <a:buNone/>
              <a:defRPr sz="1100"/>
            </a:lvl1pPr>
          </a:lstStyle>
          <a:p>
            <a:pPr lvl="0"/>
            <a:r>
              <a:rPr lang="lv-LV" dirty="0"/>
              <a:t>Limbaži</a:t>
            </a:r>
          </a:p>
        </p:txBody>
      </p:sp>
      <p:sp>
        <p:nvSpPr>
          <p:cNvPr id="98" name="Text Placeholder 3">
            <a:extLst>
              <a:ext uri="{FF2B5EF4-FFF2-40B4-BE49-F238E27FC236}">
                <a16:creationId xmlns:a16="http://schemas.microsoft.com/office/drawing/2014/main" id="{C854FC21-C2E5-534F-BD03-9A62FA598E6D}"/>
              </a:ext>
            </a:extLst>
          </p:cNvPr>
          <p:cNvSpPr>
            <a:spLocks noGrp="1"/>
          </p:cNvSpPr>
          <p:nvPr>
            <p:ph type="body" sz="quarter" idx="18" hasCustomPrompt="1"/>
          </p:nvPr>
        </p:nvSpPr>
        <p:spPr>
          <a:xfrm>
            <a:off x="4784171" y="3837042"/>
            <a:ext cx="1108075" cy="209550"/>
          </a:xfrm>
        </p:spPr>
        <p:txBody>
          <a:bodyPr anchor="ctr">
            <a:noAutofit/>
          </a:bodyPr>
          <a:lstStyle>
            <a:lvl1pPr marL="0" indent="0" algn="ctr">
              <a:buNone/>
              <a:defRPr sz="1100"/>
            </a:lvl1pPr>
          </a:lstStyle>
          <a:p>
            <a:pPr lvl="0"/>
            <a:r>
              <a:rPr lang="lv-LV" dirty="0"/>
              <a:t>Ogre</a:t>
            </a:r>
          </a:p>
        </p:txBody>
      </p:sp>
      <p:sp>
        <p:nvSpPr>
          <p:cNvPr id="99" name="Text Placeholder 3">
            <a:extLst>
              <a:ext uri="{FF2B5EF4-FFF2-40B4-BE49-F238E27FC236}">
                <a16:creationId xmlns:a16="http://schemas.microsoft.com/office/drawing/2014/main" id="{9B01FD82-8FDC-BD4E-A0AA-8BC7BAC98C24}"/>
              </a:ext>
            </a:extLst>
          </p:cNvPr>
          <p:cNvSpPr>
            <a:spLocks noGrp="1"/>
          </p:cNvSpPr>
          <p:nvPr>
            <p:ph type="body" sz="quarter" idx="19" hasCustomPrompt="1"/>
          </p:nvPr>
        </p:nvSpPr>
        <p:spPr>
          <a:xfrm>
            <a:off x="4272504" y="4689904"/>
            <a:ext cx="1108075" cy="209550"/>
          </a:xfrm>
        </p:spPr>
        <p:txBody>
          <a:bodyPr anchor="ctr">
            <a:noAutofit/>
          </a:bodyPr>
          <a:lstStyle>
            <a:lvl1pPr marL="0" indent="0" algn="ctr">
              <a:buNone/>
              <a:defRPr sz="1100"/>
            </a:lvl1pPr>
          </a:lstStyle>
          <a:p>
            <a:pPr lvl="0"/>
            <a:r>
              <a:rPr lang="lv-LV" dirty="0"/>
              <a:t>Bauska</a:t>
            </a:r>
          </a:p>
        </p:txBody>
      </p:sp>
      <p:sp>
        <p:nvSpPr>
          <p:cNvPr id="100" name="Text Placeholder 3">
            <a:extLst>
              <a:ext uri="{FF2B5EF4-FFF2-40B4-BE49-F238E27FC236}">
                <a16:creationId xmlns:a16="http://schemas.microsoft.com/office/drawing/2014/main" id="{9497EEE2-68EC-D349-8BE3-18ABDD8F22DB}"/>
              </a:ext>
            </a:extLst>
          </p:cNvPr>
          <p:cNvSpPr>
            <a:spLocks noGrp="1"/>
          </p:cNvSpPr>
          <p:nvPr>
            <p:ph type="body" sz="quarter" idx="20" hasCustomPrompt="1"/>
          </p:nvPr>
        </p:nvSpPr>
        <p:spPr>
          <a:xfrm>
            <a:off x="2878544" y="4673214"/>
            <a:ext cx="1108075" cy="209550"/>
          </a:xfrm>
        </p:spPr>
        <p:txBody>
          <a:bodyPr anchor="ctr">
            <a:noAutofit/>
          </a:bodyPr>
          <a:lstStyle>
            <a:lvl1pPr marL="0" indent="0" algn="ctr">
              <a:buNone/>
              <a:defRPr sz="1100"/>
            </a:lvl1pPr>
          </a:lstStyle>
          <a:p>
            <a:pPr lvl="0"/>
            <a:r>
              <a:rPr lang="lv-LV" dirty="0"/>
              <a:t>Dobele</a:t>
            </a:r>
          </a:p>
        </p:txBody>
      </p:sp>
      <p:sp>
        <p:nvSpPr>
          <p:cNvPr id="101" name="Text Placeholder 3">
            <a:extLst>
              <a:ext uri="{FF2B5EF4-FFF2-40B4-BE49-F238E27FC236}">
                <a16:creationId xmlns:a16="http://schemas.microsoft.com/office/drawing/2014/main" id="{5D1F65BB-9549-D240-87A5-C56D1287AB1B}"/>
              </a:ext>
            </a:extLst>
          </p:cNvPr>
          <p:cNvSpPr>
            <a:spLocks noGrp="1"/>
          </p:cNvSpPr>
          <p:nvPr>
            <p:ph type="body" sz="quarter" idx="21" hasCustomPrompt="1"/>
          </p:nvPr>
        </p:nvSpPr>
        <p:spPr>
          <a:xfrm>
            <a:off x="2993710" y="3858547"/>
            <a:ext cx="1108075" cy="209550"/>
          </a:xfrm>
        </p:spPr>
        <p:txBody>
          <a:bodyPr anchor="ctr">
            <a:noAutofit/>
          </a:bodyPr>
          <a:lstStyle>
            <a:lvl1pPr marL="0" indent="0" algn="ctr">
              <a:buNone/>
              <a:defRPr sz="1100"/>
            </a:lvl1pPr>
          </a:lstStyle>
          <a:p>
            <a:pPr lvl="0"/>
            <a:r>
              <a:rPr lang="lv-LV" dirty="0"/>
              <a:t>Tukums</a:t>
            </a:r>
          </a:p>
        </p:txBody>
      </p:sp>
      <p:sp>
        <p:nvSpPr>
          <p:cNvPr id="102" name="Text Placeholder 3">
            <a:extLst>
              <a:ext uri="{FF2B5EF4-FFF2-40B4-BE49-F238E27FC236}">
                <a16:creationId xmlns:a16="http://schemas.microsoft.com/office/drawing/2014/main" id="{EB50C829-F22A-F54F-8D6D-044E7265C99F}"/>
              </a:ext>
            </a:extLst>
          </p:cNvPr>
          <p:cNvSpPr>
            <a:spLocks noGrp="1"/>
          </p:cNvSpPr>
          <p:nvPr>
            <p:ph type="body" sz="quarter" idx="22" hasCustomPrompt="1"/>
          </p:nvPr>
        </p:nvSpPr>
        <p:spPr>
          <a:xfrm>
            <a:off x="2449394" y="2928733"/>
            <a:ext cx="1108075" cy="209550"/>
          </a:xfrm>
        </p:spPr>
        <p:txBody>
          <a:bodyPr anchor="ctr">
            <a:noAutofit/>
          </a:bodyPr>
          <a:lstStyle>
            <a:lvl1pPr marL="0" indent="0" algn="ctr">
              <a:buNone/>
              <a:defRPr sz="1100"/>
            </a:lvl1pPr>
          </a:lstStyle>
          <a:p>
            <a:pPr lvl="0"/>
            <a:r>
              <a:rPr lang="lv-LV" dirty="0"/>
              <a:t>Talsi</a:t>
            </a:r>
          </a:p>
        </p:txBody>
      </p:sp>
      <p:sp>
        <p:nvSpPr>
          <p:cNvPr id="103" name="Text Placeholder 3">
            <a:extLst>
              <a:ext uri="{FF2B5EF4-FFF2-40B4-BE49-F238E27FC236}">
                <a16:creationId xmlns:a16="http://schemas.microsoft.com/office/drawing/2014/main" id="{53A617C0-9324-6F49-8C74-1BDE3A12533B}"/>
              </a:ext>
            </a:extLst>
          </p:cNvPr>
          <p:cNvSpPr>
            <a:spLocks noGrp="1"/>
          </p:cNvSpPr>
          <p:nvPr>
            <p:ph type="body" sz="quarter" idx="23" hasCustomPrompt="1"/>
          </p:nvPr>
        </p:nvSpPr>
        <p:spPr>
          <a:xfrm>
            <a:off x="1694521" y="2655031"/>
            <a:ext cx="1108075" cy="209550"/>
          </a:xfrm>
        </p:spPr>
        <p:txBody>
          <a:bodyPr anchor="ctr">
            <a:noAutofit/>
          </a:bodyPr>
          <a:lstStyle>
            <a:lvl1pPr marL="0" indent="0" algn="ctr">
              <a:buNone/>
              <a:defRPr sz="1100"/>
            </a:lvl1pPr>
          </a:lstStyle>
          <a:p>
            <a:pPr lvl="0"/>
            <a:r>
              <a:rPr lang="lv-LV" dirty="0"/>
              <a:t>Ventspils</a:t>
            </a:r>
          </a:p>
        </p:txBody>
      </p:sp>
      <p:sp>
        <p:nvSpPr>
          <p:cNvPr id="104" name="Text Placeholder 3">
            <a:extLst>
              <a:ext uri="{FF2B5EF4-FFF2-40B4-BE49-F238E27FC236}">
                <a16:creationId xmlns:a16="http://schemas.microsoft.com/office/drawing/2014/main" id="{DC0DEC4B-7A8D-4B41-8F5A-9C37C75B9927}"/>
              </a:ext>
            </a:extLst>
          </p:cNvPr>
          <p:cNvSpPr>
            <a:spLocks noGrp="1"/>
          </p:cNvSpPr>
          <p:nvPr>
            <p:ph type="body" sz="quarter" idx="24" hasCustomPrompt="1"/>
          </p:nvPr>
        </p:nvSpPr>
        <p:spPr>
          <a:xfrm>
            <a:off x="1736768" y="3451703"/>
            <a:ext cx="1108075" cy="209550"/>
          </a:xfrm>
        </p:spPr>
        <p:txBody>
          <a:bodyPr anchor="ctr">
            <a:noAutofit/>
          </a:bodyPr>
          <a:lstStyle>
            <a:lvl1pPr marL="0" indent="0" algn="ctr">
              <a:buNone/>
              <a:defRPr sz="1100"/>
            </a:lvl1pPr>
          </a:lstStyle>
          <a:p>
            <a:pPr lvl="0"/>
            <a:r>
              <a:rPr lang="lv-LV" dirty="0"/>
              <a:t>Kuldīga</a:t>
            </a:r>
          </a:p>
        </p:txBody>
      </p:sp>
      <p:sp>
        <p:nvSpPr>
          <p:cNvPr id="105" name="Text Placeholder 3">
            <a:extLst>
              <a:ext uri="{FF2B5EF4-FFF2-40B4-BE49-F238E27FC236}">
                <a16:creationId xmlns:a16="http://schemas.microsoft.com/office/drawing/2014/main" id="{13C6E485-8BEF-E240-A494-B70802FC8696}"/>
              </a:ext>
            </a:extLst>
          </p:cNvPr>
          <p:cNvSpPr>
            <a:spLocks noGrp="1"/>
          </p:cNvSpPr>
          <p:nvPr>
            <p:ph type="body" sz="quarter" idx="25" hasCustomPrompt="1"/>
          </p:nvPr>
        </p:nvSpPr>
        <p:spPr>
          <a:xfrm>
            <a:off x="2110166" y="4143600"/>
            <a:ext cx="1108075" cy="209550"/>
          </a:xfrm>
        </p:spPr>
        <p:txBody>
          <a:bodyPr anchor="ctr">
            <a:noAutofit/>
          </a:bodyPr>
          <a:lstStyle>
            <a:lvl1pPr marL="0" indent="0" algn="ctr">
              <a:buNone/>
              <a:defRPr sz="1100"/>
            </a:lvl1pPr>
          </a:lstStyle>
          <a:p>
            <a:pPr lvl="0"/>
            <a:r>
              <a:rPr lang="lv-LV" dirty="0"/>
              <a:t>Saldus</a:t>
            </a:r>
          </a:p>
        </p:txBody>
      </p:sp>
      <p:sp>
        <p:nvSpPr>
          <p:cNvPr id="3" name="Text Placeholder 2">
            <a:extLst>
              <a:ext uri="{FF2B5EF4-FFF2-40B4-BE49-F238E27FC236}">
                <a16:creationId xmlns:a16="http://schemas.microsoft.com/office/drawing/2014/main" id="{E8388D1F-6A82-5B4C-973D-017017F2DE9B}"/>
              </a:ext>
            </a:extLst>
          </p:cNvPr>
          <p:cNvSpPr>
            <a:spLocks noGrp="1"/>
          </p:cNvSpPr>
          <p:nvPr>
            <p:ph type="body" sz="quarter" idx="26" hasCustomPrompt="1"/>
          </p:nvPr>
        </p:nvSpPr>
        <p:spPr>
          <a:xfrm>
            <a:off x="4633599" y="3163838"/>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Rīga</a:t>
            </a:r>
            <a:endParaRPr lang="lv-LV" dirty="0"/>
          </a:p>
        </p:txBody>
      </p:sp>
      <p:sp>
        <p:nvSpPr>
          <p:cNvPr id="68" name="Text Placeholder 2">
            <a:extLst>
              <a:ext uri="{FF2B5EF4-FFF2-40B4-BE49-F238E27FC236}">
                <a16:creationId xmlns:a16="http://schemas.microsoft.com/office/drawing/2014/main" id="{F4BAA335-7943-DE4D-9933-E0FEABC6206F}"/>
              </a:ext>
            </a:extLst>
          </p:cNvPr>
          <p:cNvSpPr>
            <a:spLocks noGrp="1"/>
          </p:cNvSpPr>
          <p:nvPr>
            <p:ph type="body" sz="quarter" idx="27" hasCustomPrompt="1"/>
          </p:nvPr>
        </p:nvSpPr>
        <p:spPr>
          <a:xfrm>
            <a:off x="8545905" y="4139079"/>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Rēzekne</a:t>
            </a:r>
            <a:endParaRPr lang="lv-LV" dirty="0"/>
          </a:p>
        </p:txBody>
      </p:sp>
      <p:sp>
        <p:nvSpPr>
          <p:cNvPr id="72" name="Text Placeholder 2">
            <a:extLst>
              <a:ext uri="{FF2B5EF4-FFF2-40B4-BE49-F238E27FC236}">
                <a16:creationId xmlns:a16="http://schemas.microsoft.com/office/drawing/2014/main" id="{3EE82D6D-070C-D146-8E48-CCF12BFE252A}"/>
              </a:ext>
            </a:extLst>
          </p:cNvPr>
          <p:cNvSpPr>
            <a:spLocks noGrp="1"/>
          </p:cNvSpPr>
          <p:nvPr>
            <p:ph type="body" sz="quarter" idx="28" hasCustomPrompt="1"/>
          </p:nvPr>
        </p:nvSpPr>
        <p:spPr>
          <a:xfrm>
            <a:off x="4123629" y="397631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a:t>Jelgava</a:t>
            </a:r>
            <a:endParaRPr lang="lv-LV" dirty="0"/>
          </a:p>
        </p:txBody>
      </p:sp>
      <p:sp>
        <p:nvSpPr>
          <p:cNvPr id="74" name="Text Placeholder 2">
            <a:extLst>
              <a:ext uri="{FF2B5EF4-FFF2-40B4-BE49-F238E27FC236}">
                <a16:creationId xmlns:a16="http://schemas.microsoft.com/office/drawing/2014/main" id="{CF653078-7093-1B41-943A-103BA864783F}"/>
              </a:ext>
            </a:extLst>
          </p:cNvPr>
          <p:cNvSpPr>
            <a:spLocks noGrp="1"/>
          </p:cNvSpPr>
          <p:nvPr>
            <p:ph type="body" sz="quarter" idx="29" hasCustomPrompt="1"/>
          </p:nvPr>
        </p:nvSpPr>
        <p:spPr>
          <a:xfrm>
            <a:off x="1167659" y="422359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Liepāja</a:t>
            </a:r>
            <a:endParaRPr lang="lv-LV" dirty="0"/>
          </a:p>
        </p:txBody>
      </p:sp>
    </p:spTree>
    <p:extLst>
      <p:ext uri="{BB962C8B-B14F-4D97-AF65-F5344CB8AC3E}">
        <p14:creationId xmlns:p14="http://schemas.microsoft.com/office/powerpoint/2010/main" val="30704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ils virsraksts + bulle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24CF-8BB2-F44B-8E27-97915A3D11E8}"/>
              </a:ext>
            </a:extLst>
          </p:cNvPr>
          <p:cNvSpPr>
            <a:spLocks noGrp="1"/>
          </p:cNvSpPr>
          <p:nvPr>
            <p:ph type="title" hasCustomPrompt="1"/>
          </p:nvPr>
        </p:nvSpPr>
        <p:spPr>
          <a:xfrm>
            <a:off x="831850" y="888761"/>
            <a:ext cx="5264150" cy="855634"/>
          </a:xfrm>
        </p:spPr>
        <p:txBody>
          <a:bodyPr anchor="t">
            <a:normAutofit/>
          </a:bodyPr>
          <a:lstStyle>
            <a:lvl1pPr>
              <a:defRPr sz="4400" b="1" i="0" cap="all" baseline="0">
                <a:solidFill>
                  <a:schemeClr val="bg1"/>
                </a:solidFill>
                <a:highlight>
                  <a:srgbClr val="00467F"/>
                </a:highlight>
                <a:latin typeface="Century Gothic" panose="020B0502020202020204" pitchFamily="34" charset="0"/>
              </a:defRPr>
            </a:lvl1pPr>
          </a:lstStyle>
          <a:p>
            <a:r>
              <a:rPr lang="en-GB" dirty="0" err="1"/>
              <a:t>Lielais</a:t>
            </a:r>
            <a:r>
              <a:rPr lang="en-GB" dirty="0"/>
              <a:t> </a:t>
            </a:r>
            <a:r>
              <a:rPr lang="en-GB" dirty="0" err="1"/>
              <a:t>virsraksts</a:t>
            </a:r>
            <a:endParaRPr lang="lv-LV" dirty="0"/>
          </a:p>
        </p:txBody>
      </p:sp>
      <p:sp>
        <p:nvSpPr>
          <p:cNvPr id="9" name="Picture Placeholder 8">
            <a:extLst>
              <a:ext uri="{FF2B5EF4-FFF2-40B4-BE49-F238E27FC236}">
                <a16:creationId xmlns:a16="http://schemas.microsoft.com/office/drawing/2014/main" id="{E57917A5-3127-454B-ADE4-54B09619D39B}"/>
              </a:ext>
            </a:extLst>
          </p:cNvPr>
          <p:cNvSpPr>
            <a:spLocks noGrp="1"/>
          </p:cNvSpPr>
          <p:nvPr>
            <p:ph type="pic" sz="quarter" idx="13" hasCustomPrompt="1"/>
          </p:nvPr>
        </p:nvSpPr>
        <p:spPr>
          <a:xfrm>
            <a:off x="6356350" y="0"/>
            <a:ext cx="5835650" cy="6858000"/>
          </a:xfrm>
        </p:spPr>
        <p:txBody>
          <a:bodyPr>
            <a:normAutofit/>
          </a:bodyPr>
          <a:lstStyle>
            <a:lvl1pPr marL="0" indent="0" algn="r">
              <a:buNone/>
              <a:defRPr sz="2400"/>
            </a:lvl1pPr>
          </a:lstStyle>
          <a:p>
            <a:r>
              <a:rPr lang="lv-LV" dirty="0"/>
              <a:t>Bilde</a:t>
            </a:r>
          </a:p>
        </p:txBody>
      </p:sp>
      <p:sp>
        <p:nvSpPr>
          <p:cNvPr id="15" name="Text Placeholder 14">
            <a:extLst>
              <a:ext uri="{FF2B5EF4-FFF2-40B4-BE49-F238E27FC236}">
                <a16:creationId xmlns:a16="http://schemas.microsoft.com/office/drawing/2014/main" id="{80EA0F48-6DF1-744D-9B40-E4109E0105BC}"/>
              </a:ext>
            </a:extLst>
          </p:cNvPr>
          <p:cNvSpPr>
            <a:spLocks noGrp="1"/>
          </p:cNvSpPr>
          <p:nvPr>
            <p:ph type="body" sz="quarter" idx="14" hasCustomPrompt="1"/>
          </p:nvPr>
        </p:nvSpPr>
        <p:spPr>
          <a:xfrm>
            <a:off x="831850" y="1744663"/>
            <a:ext cx="5264150" cy="758825"/>
          </a:xfrm>
        </p:spPr>
        <p:txBody>
          <a:bodyPr>
            <a:normAutofit/>
          </a:bodyPr>
          <a:lstStyle>
            <a:lvl1pPr marL="0" indent="0">
              <a:buNone/>
              <a:defRPr sz="3000"/>
            </a:lvl1pPr>
            <a:lvl2pPr marL="457200" indent="0">
              <a:buNone/>
              <a:defRPr/>
            </a:lvl2pPr>
            <a:lvl3pPr marL="914400" indent="0">
              <a:buNone/>
              <a:defRPr/>
            </a:lvl3pPr>
            <a:lvl4pPr marL="1371600" indent="0">
              <a:buNone/>
              <a:defRPr/>
            </a:lvl4pPr>
            <a:lvl5pPr marL="1828800" indent="0">
              <a:buNone/>
              <a:defRPr/>
            </a:lvl5pPr>
          </a:lstStyle>
          <a:p>
            <a:pPr lvl="0"/>
            <a:r>
              <a:rPr lang="en-GB" dirty="0" err="1"/>
              <a:t>Mazais</a:t>
            </a:r>
            <a:r>
              <a:rPr lang="en-GB" dirty="0"/>
              <a:t> </a:t>
            </a:r>
            <a:r>
              <a:rPr lang="en-GB" dirty="0" err="1"/>
              <a:t>virsraksts</a:t>
            </a:r>
            <a:endParaRPr lang="en-GB" dirty="0"/>
          </a:p>
        </p:txBody>
      </p:sp>
      <p:sp>
        <p:nvSpPr>
          <p:cNvPr id="6" name="Text Placeholder 4">
            <a:extLst>
              <a:ext uri="{FF2B5EF4-FFF2-40B4-BE49-F238E27FC236}">
                <a16:creationId xmlns:a16="http://schemas.microsoft.com/office/drawing/2014/main" id="{AF8A32F2-4EFC-7540-9E9E-8EF3747C41D8}"/>
              </a:ext>
            </a:extLst>
          </p:cNvPr>
          <p:cNvSpPr>
            <a:spLocks noGrp="1"/>
          </p:cNvSpPr>
          <p:nvPr>
            <p:ph type="body" sz="quarter" idx="15"/>
          </p:nvPr>
        </p:nvSpPr>
        <p:spPr>
          <a:xfrm>
            <a:off x="831850" y="2808746"/>
            <a:ext cx="5264150" cy="3829560"/>
          </a:xfrm>
        </p:spPr>
        <p:txBody>
          <a:bodyPr/>
          <a:lstStyle>
            <a:lvl1pPr marL="228600" indent="-228600">
              <a:buClr>
                <a:srgbClr val="C1D82F"/>
              </a:buClr>
              <a:buFontTx/>
              <a:buBlip>
                <a:blip r:embed="rId2"/>
              </a:buBlip>
              <a:defRPr sz="2400"/>
            </a:lvl1pPr>
            <a:lvl2pPr marL="685800" indent="-228600">
              <a:buClr>
                <a:srgbClr val="01B5CE"/>
              </a:buClr>
              <a:buFont typeface="System Font Regular"/>
              <a:buChar char="⎼"/>
              <a:defRPr/>
            </a:lvl2pPr>
            <a:lvl3pPr marL="1143000" indent="-228600">
              <a:buClr>
                <a:srgbClr val="01B5CC"/>
              </a:buClr>
              <a:buFont typeface="System Font Regular"/>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66989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V karte - Zemgale">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AD9B07C3-ECB0-6A47-AE19-E01BF5E5A6FB}"/>
              </a:ext>
            </a:extLst>
          </p:cNvPr>
          <p:cNvPicPr>
            <a:picLocks noChangeAspect="1"/>
          </p:cNvPicPr>
          <p:nvPr userDrawn="1"/>
        </p:nvPicPr>
        <p:blipFill>
          <a:blip r:embed="rId2"/>
          <a:stretch>
            <a:fillRect/>
          </a:stretch>
        </p:blipFill>
        <p:spPr>
          <a:xfrm>
            <a:off x="821322" y="1388758"/>
            <a:ext cx="8896159" cy="5293215"/>
          </a:xfrm>
          <a:prstGeom prst="rect">
            <a:avLst/>
          </a:prstGeom>
        </p:spPr>
      </p:pic>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15" name="Oval 14">
            <a:extLst>
              <a:ext uri="{FF2B5EF4-FFF2-40B4-BE49-F238E27FC236}">
                <a16:creationId xmlns:a16="http://schemas.microsoft.com/office/drawing/2014/main" id="{84FA8ED9-5171-EB45-9D30-4A0F59CD2E64}"/>
              </a:ext>
            </a:extLst>
          </p:cNvPr>
          <p:cNvSpPr/>
          <p:nvPr/>
        </p:nvSpPr>
        <p:spPr>
          <a:xfrm>
            <a:off x="7822644" y="6158144"/>
            <a:ext cx="109922" cy="109923"/>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7" name="Oval 86">
            <a:extLst>
              <a:ext uri="{FF2B5EF4-FFF2-40B4-BE49-F238E27FC236}">
                <a16:creationId xmlns:a16="http://schemas.microsoft.com/office/drawing/2014/main" id="{3D597554-851B-A546-8E56-F136667375D1}"/>
              </a:ext>
            </a:extLst>
          </p:cNvPr>
          <p:cNvSpPr/>
          <p:nvPr/>
        </p:nvSpPr>
        <p:spPr>
          <a:xfrm>
            <a:off x="7890600" y="5281303"/>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5" name="Oval 84">
            <a:extLst>
              <a:ext uri="{FF2B5EF4-FFF2-40B4-BE49-F238E27FC236}">
                <a16:creationId xmlns:a16="http://schemas.microsoft.com/office/drawing/2014/main" id="{ADDFF84D-7421-AA45-9410-53C124943417}"/>
              </a:ext>
            </a:extLst>
          </p:cNvPr>
          <p:cNvSpPr/>
          <p:nvPr/>
        </p:nvSpPr>
        <p:spPr>
          <a:xfrm>
            <a:off x="6451163" y="4791198"/>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3" name="Oval 82">
            <a:extLst>
              <a:ext uri="{FF2B5EF4-FFF2-40B4-BE49-F238E27FC236}">
                <a16:creationId xmlns:a16="http://schemas.microsoft.com/office/drawing/2014/main" id="{3B06BEF0-617E-534D-8CD9-3F54886F52CA}"/>
              </a:ext>
            </a:extLst>
          </p:cNvPr>
          <p:cNvSpPr/>
          <p:nvPr/>
        </p:nvSpPr>
        <p:spPr>
          <a:xfrm>
            <a:off x="4771581" y="488591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1" name="Oval 80">
            <a:extLst>
              <a:ext uri="{FF2B5EF4-FFF2-40B4-BE49-F238E27FC236}">
                <a16:creationId xmlns:a16="http://schemas.microsoft.com/office/drawing/2014/main" id="{B9BEDF9E-F120-8743-AF41-6465041AB1CF}"/>
              </a:ext>
            </a:extLst>
          </p:cNvPr>
          <p:cNvSpPr/>
          <p:nvPr/>
        </p:nvSpPr>
        <p:spPr>
          <a:xfrm>
            <a:off x="3377621" y="4524252"/>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9" name="Oval 78">
            <a:extLst>
              <a:ext uri="{FF2B5EF4-FFF2-40B4-BE49-F238E27FC236}">
                <a16:creationId xmlns:a16="http://schemas.microsoft.com/office/drawing/2014/main" id="{BD77F370-E7DC-0D4B-970B-212D76BC7B38}"/>
              </a:ext>
            </a:extLst>
          </p:cNvPr>
          <p:cNvSpPr/>
          <p:nvPr/>
        </p:nvSpPr>
        <p:spPr>
          <a:xfrm>
            <a:off x="2938750" y="314347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7" name="Oval 76">
            <a:extLst>
              <a:ext uri="{FF2B5EF4-FFF2-40B4-BE49-F238E27FC236}">
                <a16:creationId xmlns:a16="http://schemas.microsoft.com/office/drawing/2014/main" id="{221243AD-C76E-C547-A9E4-70EA2780C57F}"/>
              </a:ext>
            </a:extLst>
          </p:cNvPr>
          <p:cNvSpPr/>
          <p:nvPr/>
        </p:nvSpPr>
        <p:spPr>
          <a:xfrm>
            <a:off x="1791671" y="2689697"/>
            <a:ext cx="109922" cy="109921"/>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5" name="Oval 74">
            <a:extLst>
              <a:ext uri="{FF2B5EF4-FFF2-40B4-BE49-F238E27FC236}">
                <a16:creationId xmlns:a16="http://schemas.microsoft.com/office/drawing/2014/main" id="{2B3EB222-AD5A-944F-ACA7-049F7795855E}"/>
              </a:ext>
            </a:extLst>
          </p:cNvPr>
          <p:cNvSpPr/>
          <p:nvPr/>
        </p:nvSpPr>
        <p:spPr>
          <a:xfrm>
            <a:off x="2235845" y="366513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3" name="Oval 72">
            <a:extLst>
              <a:ext uri="{FF2B5EF4-FFF2-40B4-BE49-F238E27FC236}">
                <a16:creationId xmlns:a16="http://schemas.microsoft.com/office/drawing/2014/main" id="{AB2F0F9A-BB79-4C49-9B20-1646D9166677}"/>
              </a:ext>
            </a:extLst>
          </p:cNvPr>
          <p:cNvSpPr/>
          <p:nvPr/>
        </p:nvSpPr>
        <p:spPr>
          <a:xfrm>
            <a:off x="2609243" y="43480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1" name="Oval 70">
            <a:extLst>
              <a:ext uri="{FF2B5EF4-FFF2-40B4-BE49-F238E27FC236}">
                <a16:creationId xmlns:a16="http://schemas.microsoft.com/office/drawing/2014/main" id="{18ADB9C4-9709-CE42-A67C-0A9E604AC546}"/>
              </a:ext>
            </a:extLst>
          </p:cNvPr>
          <p:cNvSpPr/>
          <p:nvPr/>
        </p:nvSpPr>
        <p:spPr>
          <a:xfrm>
            <a:off x="7828305" y="344642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5" name="Oval 24">
            <a:extLst>
              <a:ext uri="{FF2B5EF4-FFF2-40B4-BE49-F238E27FC236}">
                <a16:creationId xmlns:a16="http://schemas.microsoft.com/office/drawing/2014/main" id="{00E81DA8-FD67-AB48-8BF9-012BBFE4055C}"/>
              </a:ext>
            </a:extLst>
          </p:cNvPr>
          <p:cNvSpPr/>
          <p:nvPr/>
        </p:nvSpPr>
        <p:spPr>
          <a:xfrm>
            <a:off x="7388625" y="3864690"/>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9" name="Oval 68">
            <a:extLst>
              <a:ext uri="{FF2B5EF4-FFF2-40B4-BE49-F238E27FC236}">
                <a16:creationId xmlns:a16="http://schemas.microsoft.com/office/drawing/2014/main" id="{5A496989-21BD-BE44-AC7F-5AEB1C3FF24E}"/>
              </a:ext>
            </a:extLst>
          </p:cNvPr>
          <p:cNvSpPr/>
          <p:nvPr/>
        </p:nvSpPr>
        <p:spPr>
          <a:xfrm>
            <a:off x="6158164" y="295120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7" name="Oval 66">
            <a:extLst>
              <a:ext uri="{FF2B5EF4-FFF2-40B4-BE49-F238E27FC236}">
                <a16:creationId xmlns:a16="http://schemas.microsoft.com/office/drawing/2014/main" id="{93A1AC8F-A66F-EB46-84DC-C9A76178E596}"/>
              </a:ext>
            </a:extLst>
          </p:cNvPr>
          <p:cNvSpPr/>
          <p:nvPr/>
        </p:nvSpPr>
        <p:spPr>
          <a:xfrm>
            <a:off x="5498305" y="264988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5" name="Oval 64">
            <a:extLst>
              <a:ext uri="{FF2B5EF4-FFF2-40B4-BE49-F238E27FC236}">
                <a16:creationId xmlns:a16="http://schemas.microsoft.com/office/drawing/2014/main" id="{47838149-6BB8-6044-B24F-B9C023123A58}"/>
              </a:ext>
            </a:extLst>
          </p:cNvPr>
          <p:cNvSpPr/>
          <p:nvPr/>
        </p:nvSpPr>
        <p:spPr>
          <a:xfrm>
            <a:off x="8220365" y="26702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3" name="Oval 62">
            <a:extLst>
              <a:ext uri="{FF2B5EF4-FFF2-40B4-BE49-F238E27FC236}">
                <a16:creationId xmlns:a16="http://schemas.microsoft.com/office/drawing/2014/main" id="{3DBDD770-B819-4F49-9856-0814A8BD6365}"/>
              </a:ext>
            </a:extLst>
          </p:cNvPr>
          <p:cNvSpPr/>
          <p:nvPr/>
        </p:nvSpPr>
        <p:spPr>
          <a:xfrm>
            <a:off x="5278464" y="40494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1" name="Oval 60">
            <a:extLst>
              <a:ext uri="{FF2B5EF4-FFF2-40B4-BE49-F238E27FC236}">
                <a16:creationId xmlns:a16="http://schemas.microsoft.com/office/drawing/2014/main" id="{50D4A24D-61C8-134B-9DD3-C02CDFC4220F}"/>
              </a:ext>
            </a:extLst>
          </p:cNvPr>
          <p:cNvSpPr/>
          <p:nvPr/>
        </p:nvSpPr>
        <p:spPr>
          <a:xfrm>
            <a:off x="3486392" y="374342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grpSp>
        <p:nvGrpSpPr>
          <p:cNvPr id="31" name="Group 30">
            <a:extLst>
              <a:ext uri="{FF2B5EF4-FFF2-40B4-BE49-F238E27FC236}">
                <a16:creationId xmlns:a16="http://schemas.microsoft.com/office/drawing/2014/main" id="{56DF642B-DF78-AD4B-9E60-48EBD706ADC0}"/>
              </a:ext>
            </a:extLst>
          </p:cNvPr>
          <p:cNvGrpSpPr/>
          <p:nvPr/>
        </p:nvGrpSpPr>
        <p:grpSpPr>
          <a:xfrm>
            <a:off x="6454791" y="2067068"/>
            <a:ext cx="1056585" cy="417023"/>
            <a:chOff x="7943832" y="1435667"/>
            <a:chExt cx="1384300" cy="546369"/>
          </a:xfrm>
        </p:grpSpPr>
        <p:pic>
          <p:nvPicPr>
            <p:cNvPr id="59" name="Picture 58">
              <a:extLst>
                <a:ext uri="{FF2B5EF4-FFF2-40B4-BE49-F238E27FC236}">
                  <a16:creationId xmlns:a16="http://schemas.microsoft.com/office/drawing/2014/main" id="{1EA6DB1B-714C-234F-8607-87F8D46D6B30}"/>
                </a:ext>
              </a:extLst>
            </p:cNvPr>
            <p:cNvPicPr>
              <a:picLocks noChangeAspect="1"/>
            </p:cNvPicPr>
            <p:nvPr/>
          </p:nvPicPr>
          <p:blipFill>
            <a:blip r:embed="rId3"/>
            <a:stretch>
              <a:fillRect/>
            </a:stretch>
          </p:blipFill>
          <p:spPr>
            <a:xfrm>
              <a:off x="7943832" y="1461336"/>
              <a:ext cx="1384300" cy="520700"/>
            </a:xfrm>
            <a:prstGeom prst="rect">
              <a:avLst/>
            </a:prstGeom>
          </p:spPr>
        </p:pic>
        <p:sp>
          <p:nvSpPr>
            <p:cNvPr id="60" name="TextBox 59">
              <a:extLst>
                <a:ext uri="{FF2B5EF4-FFF2-40B4-BE49-F238E27FC236}">
                  <a16:creationId xmlns:a16="http://schemas.microsoft.com/office/drawing/2014/main" id="{87D86A98-178F-7646-816F-AA03EB353E24}"/>
                </a:ext>
              </a:extLst>
            </p:cNvPr>
            <p:cNvSpPr txBox="1"/>
            <p:nvPr/>
          </p:nvSpPr>
          <p:spPr>
            <a:xfrm>
              <a:off x="8014958" y="1435667"/>
              <a:ext cx="1302081" cy="403239"/>
            </a:xfrm>
            <a:prstGeom prst="rect">
              <a:avLst/>
            </a:prstGeom>
            <a:noFill/>
          </p:spPr>
          <p:txBody>
            <a:bodyPr wrap="square" rtlCol="0">
              <a:spAutoFit/>
            </a:bodyPr>
            <a:lstStyle/>
            <a:p>
              <a:pPr algn="ctr"/>
              <a:r>
                <a:rPr lang="en-LV" sz="1400" b="1" dirty="0">
                  <a:solidFill>
                    <a:schemeClr val="bg1"/>
                  </a:solidFill>
                  <a:latin typeface="Century Gothic" panose="020B0502020202020204" pitchFamily="34" charset="0"/>
                </a:rPr>
                <a:t>Valmiera</a:t>
              </a:r>
            </a:p>
          </p:txBody>
        </p:sp>
      </p:grpSp>
      <p:sp>
        <p:nvSpPr>
          <p:cNvPr id="32" name="Oval 31">
            <a:extLst>
              <a:ext uri="{FF2B5EF4-FFF2-40B4-BE49-F238E27FC236}">
                <a16:creationId xmlns:a16="http://schemas.microsoft.com/office/drawing/2014/main" id="{E0AC006E-6923-FB44-8EE0-12F84850486A}"/>
              </a:ext>
            </a:extLst>
          </p:cNvPr>
          <p:cNvSpPr/>
          <p:nvPr/>
        </p:nvSpPr>
        <p:spPr>
          <a:xfrm>
            <a:off x="6297038" y="2492223"/>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7" name="Picture 56">
            <a:extLst>
              <a:ext uri="{FF2B5EF4-FFF2-40B4-BE49-F238E27FC236}">
                <a16:creationId xmlns:a16="http://schemas.microsoft.com/office/drawing/2014/main" id="{E45B4A30-2920-D341-BCBB-699DC9F36245}"/>
              </a:ext>
            </a:extLst>
          </p:cNvPr>
          <p:cNvPicPr>
            <a:picLocks noChangeAspect="1"/>
          </p:cNvPicPr>
          <p:nvPr/>
        </p:nvPicPr>
        <p:blipFill>
          <a:blip r:embed="rId3"/>
          <a:stretch>
            <a:fillRect/>
          </a:stretch>
        </p:blipFill>
        <p:spPr>
          <a:xfrm>
            <a:off x="4653987" y="3275620"/>
            <a:ext cx="1056585" cy="397430"/>
          </a:xfrm>
          <a:prstGeom prst="rect">
            <a:avLst/>
          </a:prstGeom>
        </p:spPr>
      </p:pic>
      <p:sp>
        <p:nvSpPr>
          <p:cNvPr id="34" name="Oval 33">
            <a:extLst>
              <a:ext uri="{FF2B5EF4-FFF2-40B4-BE49-F238E27FC236}">
                <a16:creationId xmlns:a16="http://schemas.microsoft.com/office/drawing/2014/main" id="{4047F380-B03F-8544-A88D-97E918606C5D}"/>
              </a:ext>
            </a:extLst>
          </p:cNvPr>
          <p:cNvSpPr/>
          <p:nvPr/>
        </p:nvSpPr>
        <p:spPr>
          <a:xfrm>
            <a:off x="4496237"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5" name="Picture 54">
            <a:extLst>
              <a:ext uri="{FF2B5EF4-FFF2-40B4-BE49-F238E27FC236}">
                <a16:creationId xmlns:a16="http://schemas.microsoft.com/office/drawing/2014/main" id="{79035142-11AC-DD43-B57F-C35B26737707}"/>
              </a:ext>
            </a:extLst>
          </p:cNvPr>
          <p:cNvPicPr>
            <a:picLocks noChangeAspect="1"/>
          </p:cNvPicPr>
          <p:nvPr/>
        </p:nvPicPr>
        <p:blipFill>
          <a:blip r:embed="rId3"/>
          <a:stretch>
            <a:fillRect/>
          </a:stretch>
        </p:blipFill>
        <p:spPr>
          <a:xfrm>
            <a:off x="4163836" y="4068097"/>
            <a:ext cx="1056585" cy="397431"/>
          </a:xfrm>
          <a:prstGeom prst="rect">
            <a:avLst/>
          </a:prstGeom>
        </p:spPr>
      </p:pic>
      <p:sp>
        <p:nvSpPr>
          <p:cNvPr id="36" name="Oval 35">
            <a:extLst>
              <a:ext uri="{FF2B5EF4-FFF2-40B4-BE49-F238E27FC236}">
                <a16:creationId xmlns:a16="http://schemas.microsoft.com/office/drawing/2014/main" id="{75C8D39B-A333-3A4B-8532-59323437CCD8}"/>
              </a:ext>
            </a:extLst>
          </p:cNvPr>
          <p:cNvSpPr/>
          <p:nvPr/>
        </p:nvSpPr>
        <p:spPr>
          <a:xfrm>
            <a:off x="4060136" y="447951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3" name="Picture 52">
            <a:extLst>
              <a:ext uri="{FF2B5EF4-FFF2-40B4-BE49-F238E27FC236}">
                <a16:creationId xmlns:a16="http://schemas.microsoft.com/office/drawing/2014/main" id="{6B410EDD-FC97-3744-8E4F-44ED9EAF36BB}"/>
              </a:ext>
            </a:extLst>
          </p:cNvPr>
          <p:cNvPicPr>
            <a:picLocks noChangeAspect="1"/>
          </p:cNvPicPr>
          <p:nvPr/>
        </p:nvPicPr>
        <p:blipFill>
          <a:blip r:embed="rId3"/>
          <a:stretch>
            <a:fillRect/>
          </a:stretch>
        </p:blipFill>
        <p:spPr>
          <a:xfrm>
            <a:off x="8571651" y="4236746"/>
            <a:ext cx="1056585" cy="397432"/>
          </a:xfrm>
          <a:prstGeom prst="rect">
            <a:avLst/>
          </a:prstGeom>
        </p:spPr>
      </p:pic>
      <p:sp>
        <p:nvSpPr>
          <p:cNvPr id="38" name="Oval 37">
            <a:extLst>
              <a:ext uri="{FF2B5EF4-FFF2-40B4-BE49-F238E27FC236}">
                <a16:creationId xmlns:a16="http://schemas.microsoft.com/office/drawing/2014/main" id="{55569BE5-0DE4-D148-A8FB-01A2B912ECCB}"/>
              </a:ext>
            </a:extLst>
          </p:cNvPr>
          <p:cNvSpPr/>
          <p:nvPr/>
        </p:nvSpPr>
        <p:spPr>
          <a:xfrm>
            <a:off x="8413897" y="4642310"/>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1" name="Picture 50">
            <a:extLst>
              <a:ext uri="{FF2B5EF4-FFF2-40B4-BE49-F238E27FC236}">
                <a16:creationId xmlns:a16="http://schemas.microsoft.com/office/drawing/2014/main" id="{CECB8E30-D743-7043-8CBC-37D35A76D269}"/>
              </a:ext>
            </a:extLst>
          </p:cNvPr>
          <p:cNvPicPr>
            <a:picLocks noChangeAspect="1"/>
          </p:cNvPicPr>
          <p:nvPr/>
        </p:nvPicPr>
        <p:blipFill>
          <a:blip r:embed="rId3"/>
          <a:stretch>
            <a:fillRect/>
          </a:stretch>
        </p:blipFill>
        <p:spPr>
          <a:xfrm>
            <a:off x="1191974" y="4316736"/>
            <a:ext cx="1056585" cy="397431"/>
          </a:xfrm>
          <a:prstGeom prst="rect">
            <a:avLst/>
          </a:prstGeom>
        </p:spPr>
      </p:pic>
      <p:sp>
        <p:nvSpPr>
          <p:cNvPr id="40" name="Oval 39">
            <a:extLst>
              <a:ext uri="{FF2B5EF4-FFF2-40B4-BE49-F238E27FC236}">
                <a16:creationId xmlns:a16="http://schemas.microsoft.com/office/drawing/2014/main" id="{9E2F0B65-87BB-CD48-8CCD-823260DD0B93}"/>
              </a:ext>
            </a:extLst>
          </p:cNvPr>
          <p:cNvSpPr/>
          <p:nvPr/>
        </p:nvSpPr>
        <p:spPr>
          <a:xfrm>
            <a:off x="1034221" y="472230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9" name="Oval 48">
            <a:extLst>
              <a:ext uri="{FF2B5EF4-FFF2-40B4-BE49-F238E27FC236}">
                <a16:creationId xmlns:a16="http://schemas.microsoft.com/office/drawing/2014/main" id="{7D02CA00-3F59-8840-8A3F-B26EB0E12106}"/>
              </a:ext>
            </a:extLst>
          </p:cNvPr>
          <p:cNvSpPr/>
          <p:nvPr/>
        </p:nvSpPr>
        <p:spPr>
          <a:xfrm>
            <a:off x="7822647" y="615814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2" name="Oval 41">
            <a:extLst>
              <a:ext uri="{FF2B5EF4-FFF2-40B4-BE49-F238E27FC236}">
                <a16:creationId xmlns:a16="http://schemas.microsoft.com/office/drawing/2014/main" id="{D237987F-A8B7-CF41-A85F-9A4ACEDA3B84}"/>
              </a:ext>
            </a:extLst>
          </p:cNvPr>
          <p:cNvSpPr/>
          <p:nvPr/>
        </p:nvSpPr>
        <p:spPr>
          <a:xfrm>
            <a:off x="7388625" y="38646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4" name="Oval 43">
            <a:extLst>
              <a:ext uri="{FF2B5EF4-FFF2-40B4-BE49-F238E27FC236}">
                <a16:creationId xmlns:a16="http://schemas.microsoft.com/office/drawing/2014/main" id="{229CAB33-DBCF-A94C-BB33-5B1C6EAD2AE0}"/>
              </a:ext>
            </a:extLst>
          </p:cNvPr>
          <p:cNvSpPr/>
          <p:nvPr/>
        </p:nvSpPr>
        <p:spPr>
          <a:xfrm>
            <a:off x="6297038" y="2492224"/>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5" name="Oval 44">
            <a:extLst>
              <a:ext uri="{FF2B5EF4-FFF2-40B4-BE49-F238E27FC236}">
                <a16:creationId xmlns:a16="http://schemas.microsoft.com/office/drawing/2014/main" id="{5EFA7E7C-F146-FE4B-B67E-19838152DBC7}"/>
              </a:ext>
            </a:extLst>
          </p:cNvPr>
          <p:cNvSpPr/>
          <p:nvPr/>
        </p:nvSpPr>
        <p:spPr>
          <a:xfrm>
            <a:off x="4496235"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6" name="Oval 45">
            <a:extLst>
              <a:ext uri="{FF2B5EF4-FFF2-40B4-BE49-F238E27FC236}">
                <a16:creationId xmlns:a16="http://schemas.microsoft.com/office/drawing/2014/main" id="{E0B723B6-EDED-7048-A349-31D8224E9B0A}"/>
              </a:ext>
            </a:extLst>
          </p:cNvPr>
          <p:cNvSpPr/>
          <p:nvPr/>
        </p:nvSpPr>
        <p:spPr>
          <a:xfrm>
            <a:off x="4060136" y="4479517"/>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7" name="Oval 46">
            <a:extLst>
              <a:ext uri="{FF2B5EF4-FFF2-40B4-BE49-F238E27FC236}">
                <a16:creationId xmlns:a16="http://schemas.microsoft.com/office/drawing/2014/main" id="{E45AE09E-15C6-8245-BCEE-6B3C502C15D6}"/>
              </a:ext>
            </a:extLst>
          </p:cNvPr>
          <p:cNvSpPr/>
          <p:nvPr/>
        </p:nvSpPr>
        <p:spPr>
          <a:xfrm>
            <a:off x="8413897" y="464231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8" name="Oval 47">
            <a:extLst>
              <a:ext uri="{FF2B5EF4-FFF2-40B4-BE49-F238E27FC236}">
                <a16:creationId xmlns:a16="http://schemas.microsoft.com/office/drawing/2014/main" id="{332F3DFB-6249-1B42-AAB2-3401FEBEEBFB}"/>
              </a:ext>
            </a:extLst>
          </p:cNvPr>
          <p:cNvSpPr/>
          <p:nvPr/>
        </p:nvSpPr>
        <p:spPr>
          <a:xfrm>
            <a:off x="1034220" y="472230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Text Placeholder 3">
            <a:extLst>
              <a:ext uri="{FF2B5EF4-FFF2-40B4-BE49-F238E27FC236}">
                <a16:creationId xmlns:a16="http://schemas.microsoft.com/office/drawing/2014/main" id="{90A78762-FF34-2947-A3C1-464F1B280B8C}"/>
              </a:ext>
            </a:extLst>
          </p:cNvPr>
          <p:cNvSpPr>
            <a:spLocks noGrp="1"/>
          </p:cNvSpPr>
          <p:nvPr>
            <p:ph type="body" sz="quarter" idx="10" hasCustomPrompt="1"/>
          </p:nvPr>
        </p:nvSpPr>
        <p:spPr>
          <a:xfrm>
            <a:off x="7721288" y="2504298"/>
            <a:ext cx="1108075" cy="209550"/>
          </a:xfrm>
        </p:spPr>
        <p:txBody>
          <a:bodyPr anchor="ctr">
            <a:noAutofit/>
          </a:bodyPr>
          <a:lstStyle>
            <a:lvl1pPr marL="0" indent="0" algn="ctr">
              <a:buNone/>
              <a:defRPr sz="1100"/>
            </a:lvl1pPr>
          </a:lstStyle>
          <a:p>
            <a:pPr lvl="0"/>
            <a:r>
              <a:rPr lang="lv-LV" dirty="0"/>
              <a:t>Alūksne</a:t>
            </a:r>
          </a:p>
        </p:txBody>
      </p:sp>
      <p:sp>
        <p:nvSpPr>
          <p:cNvPr id="89" name="Text Placeholder 3">
            <a:extLst>
              <a:ext uri="{FF2B5EF4-FFF2-40B4-BE49-F238E27FC236}">
                <a16:creationId xmlns:a16="http://schemas.microsoft.com/office/drawing/2014/main" id="{EA274F34-4939-ED4E-AD39-48D1EBD917A8}"/>
              </a:ext>
            </a:extLst>
          </p:cNvPr>
          <p:cNvSpPr>
            <a:spLocks noGrp="1"/>
          </p:cNvSpPr>
          <p:nvPr>
            <p:ph type="body" sz="quarter" idx="11" hasCustomPrompt="1"/>
          </p:nvPr>
        </p:nvSpPr>
        <p:spPr>
          <a:xfrm>
            <a:off x="7342673" y="3201210"/>
            <a:ext cx="1108075" cy="209550"/>
          </a:xfrm>
        </p:spPr>
        <p:txBody>
          <a:bodyPr anchor="ctr">
            <a:noAutofit/>
          </a:bodyPr>
          <a:lstStyle>
            <a:lvl1pPr marL="0" indent="0" algn="ctr">
              <a:buNone/>
              <a:defRPr sz="1100"/>
            </a:lvl1pPr>
          </a:lstStyle>
          <a:p>
            <a:pPr lvl="0"/>
            <a:r>
              <a:rPr lang="lv-LV" dirty="0"/>
              <a:t>Gulbene</a:t>
            </a:r>
          </a:p>
        </p:txBody>
      </p:sp>
      <p:sp>
        <p:nvSpPr>
          <p:cNvPr id="91" name="Text Placeholder 3">
            <a:extLst>
              <a:ext uri="{FF2B5EF4-FFF2-40B4-BE49-F238E27FC236}">
                <a16:creationId xmlns:a16="http://schemas.microsoft.com/office/drawing/2014/main" id="{BE2A71EB-AA70-EA4E-A3C4-45671BCF1A33}"/>
              </a:ext>
            </a:extLst>
          </p:cNvPr>
          <p:cNvSpPr>
            <a:spLocks noGrp="1"/>
          </p:cNvSpPr>
          <p:nvPr>
            <p:ph type="body" sz="quarter" idx="12" hasCustomPrompt="1"/>
          </p:nvPr>
        </p:nvSpPr>
        <p:spPr>
          <a:xfrm>
            <a:off x="6892447" y="3650066"/>
            <a:ext cx="1108075" cy="209550"/>
          </a:xfrm>
        </p:spPr>
        <p:txBody>
          <a:bodyPr anchor="ctr">
            <a:noAutofit/>
          </a:bodyPr>
          <a:lstStyle>
            <a:lvl1pPr marL="0" indent="0" algn="ctr">
              <a:buNone/>
              <a:defRPr sz="1100"/>
            </a:lvl1pPr>
          </a:lstStyle>
          <a:p>
            <a:pPr lvl="0"/>
            <a:r>
              <a:rPr lang="lv-LV" dirty="0"/>
              <a:t>Madona</a:t>
            </a:r>
          </a:p>
        </p:txBody>
      </p:sp>
      <p:sp>
        <p:nvSpPr>
          <p:cNvPr id="93" name="Text Placeholder 3">
            <a:extLst>
              <a:ext uri="{FF2B5EF4-FFF2-40B4-BE49-F238E27FC236}">
                <a16:creationId xmlns:a16="http://schemas.microsoft.com/office/drawing/2014/main" id="{E21928CB-5325-A44D-BDA5-F8B47F8C8F65}"/>
              </a:ext>
            </a:extLst>
          </p:cNvPr>
          <p:cNvSpPr>
            <a:spLocks noGrp="1"/>
          </p:cNvSpPr>
          <p:nvPr>
            <p:ph type="body" sz="quarter" idx="13" hasCustomPrompt="1"/>
          </p:nvPr>
        </p:nvSpPr>
        <p:spPr>
          <a:xfrm>
            <a:off x="7378528" y="5063359"/>
            <a:ext cx="1108075" cy="209550"/>
          </a:xfrm>
        </p:spPr>
        <p:txBody>
          <a:bodyPr anchor="ctr">
            <a:noAutofit/>
          </a:bodyPr>
          <a:lstStyle>
            <a:lvl1pPr marL="0" indent="0" algn="ctr">
              <a:buNone/>
              <a:defRPr sz="1100"/>
            </a:lvl1pPr>
          </a:lstStyle>
          <a:p>
            <a:pPr lvl="0"/>
            <a:r>
              <a:rPr lang="lv-LV" dirty="0"/>
              <a:t>Preiļi</a:t>
            </a:r>
          </a:p>
        </p:txBody>
      </p:sp>
      <p:sp>
        <p:nvSpPr>
          <p:cNvPr id="94" name="Text Placeholder 3">
            <a:extLst>
              <a:ext uri="{FF2B5EF4-FFF2-40B4-BE49-F238E27FC236}">
                <a16:creationId xmlns:a16="http://schemas.microsoft.com/office/drawing/2014/main" id="{68B3A83F-0682-AE45-987F-CA92D67484A8}"/>
              </a:ext>
            </a:extLst>
          </p:cNvPr>
          <p:cNvSpPr>
            <a:spLocks noGrp="1"/>
          </p:cNvSpPr>
          <p:nvPr>
            <p:ph type="body" sz="quarter" idx="14" hasCustomPrompt="1"/>
          </p:nvPr>
        </p:nvSpPr>
        <p:spPr>
          <a:xfrm>
            <a:off x="7323567" y="5937423"/>
            <a:ext cx="1108075" cy="209550"/>
          </a:xfrm>
        </p:spPr>
        <p:txBody>
          <a:bodyPr anchor="ctr">
            <a:noAutofit/>
          </a:bodyPr>
          <a:lstStyle>
            <a:lvl1pPr marL="0" indent="0" algn="ctr">
              <a:buNone/>
              <a:defRPr sz="1100"/>
            </a:lvl1pPr>
          </a:lstStyle>
          <a:p>
            <a:pPr lvl="0"/>
            <a:r>
              <a:rPr lang="lv-LV" dirty="0"/>
              <a:t>Daugavpils</a:t>
            </a:r>
          </a:p>
        </p:txBody>
      </p:sp>
      <p:sp>
        <p:nvSpPr>
          <p:cNvPr id="95" name="Text Placeholder 3">
            <a:extLst>
              <a:ext uri="{FF2B5EF4-FFF2-40B4-BE49-F238E27FC236}">
                <a16:creationId xmlns:a16="http://schemas.microsoft.com/office/drawing/2014/main" id="{35D4DE21-70D4-4E42-92EC-CB9BB53F09B6}"/>
              </a:ext>
            </a:extLst>
          </p:cNvPr>
          <p:cNvSpPr>
            <a:spLocks noGrp="1"/>
          </p:cNvSpPr>
          <p:nvPr>
            <p:ph type="body" sz="quarter" idx="15" hasCustomPrompt="1"/>
          </p:nvPr>
        </p:nvSpPr>
        <p:spPr>
          <a:xfrm>
            <a:off x="5952086" y="4574199"/>
            <a:ext cx="1108075" cy="209550"/>
          </a:xfrm>
        </p:spPr>
        <p:txBody>
          <a:bodyPr anchor="ctr">
            <a:noAutofit/>
          </a:bodyPr>
          <a:lstStyle>
            <a:lvl1pPr marL="0" indent="0" algn="ctr">
              <a:buNone/>
              <a:defRPr sz="1100"/>
            </a:lvl1pPr>
          </a:lstStyle>
          <a:p>
            <a:pPr lvl="0"/>
            <a:r>
              <a:rPr lang="lv-LV" dirty="0"/>
              <a:t>Jēkabpils</a:t>
            </a:r>
          </a:p>
        </p:txBody>
      </p:sp>
      <p:sp>
        <p:nvSpPr>
          <p:cNvPr id="96" name="Text Placeholder 3">
            <a:extLst>
              <a:ext uri="{FF2B5EF4-FFF2-40B4-BE49-F238E27FC236}">
                <a16:creationId xmlns:a16="http://schemas.microsoft.com/office/drawing/2014/main" id="{748E7940-289D-7646-8C3D-2D307781B9D1}"/>
              </a:ext>
            </a:extLst>
          </p:cNvPr>
          <p:cNvSpPr>
            <a:spLocks noGrp="1"/>
          </p:cNvSpPr>
          <p:nvPr>
            <p:ph type="body" sz="quarter" idx="16" hasCustomPrompt="1"/>
          </p:nvPr>
        </p:nvSpPr>
        <p:spPr>
          <a:xfrm>
            <a:off x="5642406" y="2752812"/>
            <a:ext cx="1108075" cy="209550"/>
          </a:xfrm>
        </p:spPr>
        <p:txBody>
          <a:bodyPr anchor="ctr">
            <a:noAutofit/>
          </a:bodyPr>
          <a:lstStyle>
            <a:lvl1pPr marL="0" indent="0" algn="ctr">
              <a:buNone/>
              <a:defRPr sz="1100"/>
            </a:lvl1pPr>
          </a:lstStyle>
          <a:p>
            <a:pPr lvl="0"/>
            <a:r>
              <a:rPr lang="lv-LV" dirty="0"/>
              <a:t>Cēsis</a:t>
            </a:r>
          </a:p>
        </p:txBody>
      </p:sp>
      <p:sp>
        <p:nvSpPr>
          <p:cNvPr id="97" name="Text Placeholder 3">
            <a:extLst>
              <a:ext uri="{FF2B5EF4-FFF2-40B4-BE49-F238E27FC236}">
                <a16:creationId xmlns:a16="http://schemas.microsoft.com/office/drawing/2014/main" id="{5775B044-27CE-8F4A-AEFD-178002C363B6}"/>
              </a:ext>
            </a:extLst>
          </p:cNvPr>
          <p:cNvSpPr>
            <a:spLocks noGrp="1"/>
          </p:cNvSpPr>
          <p:nvPr>
            <p:ph type="body" sz="quarter" idx="17" hasCustomPrompt="1"/>
          </p:nvPr>
        </p:nvSpPr>
        <p:spPr>
          <a:xfrm>
            <a:off x="5002645" y="2426896"/>
            <a:ext cx="1108075" cy="209550"/>
          </a:xfrm>
        </p:spPr>
        <p:txBody>
          <a:bodyPr anchor="ctr">
            <a:noAutofit/>
          </a:bodyPr>
          <a:lstStyle>
            <a:lvl1pPr marL="0" indent="0" algn="ctr">
              <a:buNone/>
              <a:defRPr sz="1100"/>
            </a:lvl1pPr>
          </a:lstStyle>
          <a:p>
            <a:pPr lvl="0"/>
            <a:r>
              <a:rPr lang="lv-LV" dirty="0"/>
              <a:t>Limbaži</a:t>
            </a:r>
          </a:p>
        </p:txBody>
      </p:sp>
      <p:sp>
        <p:nvSpPr>
          <p:cNvPr id="98" name="Text Placeholder 3">
            <a:extLst>
              <a:ext uri="{FF2B5EF4-FFF2-40B4-BE49-F238E27FC236}">
                <a16:creationId xmlns:a16="http://schemas.microsoft.com/office/drawing/2014/main" id="{C854FC21-C2E5-534F-BD03-9A62FA598E6D}"/>
              </a:ext>
            </a:extLst>
          </p:cNvPr>
          <p:cNvSpPr>
            <a:spLocks noGrp="1"/>
          </p:cNvSpPr>
          <p:nvPr>
            <p:ph type="body" sz="quarter" idx="18" hasCustomPrompt="1"/>
          </p:nvPr>
        </p:nvSpPr>
        <p:spPr>
          <a:xfrm>
            <a:off x="4784171" y="3837042"/>
            <a:ext cx="1108075" cy="209550"/>
          </a:xfrm>
        </p:spPr>
        <p:txBody>
          <a:bodyPr anchor="ctr">
            <a:noAutofit/>
          </a:bodyPr>
          <a:lstStyle>
            <a:lvl1pPr marL="0" indent="0" algn="ctr">
              <a:buNone/>
              <a:defRPr sz="1100"/>
            </a:lvl1pPr>
          </a:lstStyle>
          <a:p>
            <a:pPr lvl="0"/>
            <a:r>
              <a:rPr lang="lv-LV" dirty="0"/>
              <a:t>Ogre</a:t>
            </a:r>
          </a:p>
        </p:txBody>
      </p:sp>
      <p:sp>
        <p:nvSpPr>
          <p:cNvPr id="99" name="Text Placeholder 3">
            <a:extLst>
              <a:ext uri="{FF2B5EF4-FFF2-40B4-BE49-F238E27FC236}">
                <a16:creationId xmlns:a16="http://schemas.microsoft.com/office/drawing/2014/main" id="{9B01FD82-8FDC-BD4E-A0AA-8BC7BAC98C24}"/>
              </a:ext>
            </a:extLst>
          </p:cNvPr>
          <p:cNvSpPr>
            <a:spLocks noGrp="1"/>
          </p:cNvSpPr>
          <p:nvPr>
            <p:ph type="body" sz="quarter" idx="19" hasCustomPrompt="1"/>
          </p:nvPr>
        </p:nvSpPr>
        <p:spPr>
          <a:xfrm>
            <a:off x="4272504" y="4689904"/>
            <a:ext cx="1108075" cy="209550"/>
          </a:xfrm>
        </p:spPr>
        <p:txBody>
          <a:bodyPr anchor="ctr">
            <a:noAutofit/>
          </a:bodyPr>
          <a:lstStyle>
            <a:lvl1pPr marL="0" indent="0" algn="ctr">
              <a:buNone/>
              <a:defRPr sz="1100"/>
            </a:lvl1pPr>
          </a:lstStyle>
          <a:p>
            <a:pPr lvl="0"/>
            <a:r>
              <a:rPr lang="lv-LV" dirty="0"/>
              <a:t>Bauska</a:t>
            </a:r>
          </a:p>
        </p:txBody>
      </p:sp>
      <p:sp>
        <p:nvSpPr>
          <p:cNvPr id="100" name="Text Placeholder 3">
            <a:extLst>
              <a:ext uri="{FF2B5EF4-FFF2-40B4-BE49-F238E27FC236}">
                <a16:creationId xmlns:a16="http://schemas.microsoft.com/office/drawing/2014/main" id="{9497EEE2-68EC-D349-8BE3-18ABDD8F22DB}"/>
              </a:ext>
            </a:extLst>
          </p:cNvPr>
          <p:cNvSpPr>
            <a:spLocks noGrp="1"/>
          </p:cNvSpPr>
          <p:nvPr>
            <p:ph type="body" sz="quarter" idx="20" hasCustomPrompt="1"/>
          </p:nvPr>
        </p:nvSpPr>
        <p:spPr>
          <a:xfrm>
            <a:off x="2878544" y="4673214"/>
            <a:ext cx="1108075" cy="209550"/>
          </a:xfrm>
        </p:spPr>
        <p:txBody>
          <a:bodyPr anchor="ctr">
            <a:noAutofit/>
          </a:bodyPr>
          <a:lstStyle>
            <a:lvl1pPr marL="0" indent="0" algn="ctr">
              <a:buNone/>
              <a:defRPr sz="1100"/>
            </a:lvl1pPr>
          </a:lstStyle>
          <a:p>
            <a:pPr lvl="0"/>
            <a:r>
              <a:rPr lang="lv-LV" dirty="0"/>
              <a:t>Dobele</a:t>
            </a:r>
          </a:p>
        </p:txBody>
      </p:sp>
      <p:sp>
        <p:nvSpPr>
          <p:cNvPr id="101" name="Text Placeholder 3">
            <a:extLst>
              <a:ext uri="{FF2B5EF4-FFF2-40B4-BE49-F238E27FC236}">
                <a16:creationId xmlns:a16="http://schemas.microsoft.com/office/drawing/2014/main" id="{5D1F65BB-9549-D240-87A5-C56D1287AB1B}"/>
              </a:ext>
            </a:extLst>
          </p:cNvPr>
          <p:cNvSpPr>
            <a:spLocks noGrp="1"/>
          </p:cNvSpPr>
          <p:nvPr>
            <p:ph type="body" sz="quarter" idx="21" hasCustomPrompt="1"/>
          </p:nvPr>
        </p:nvSpPr>
        <p:spPr>
          <a:xfrm>
            <a:off x="2993710" y="3858547"/>
            <a:ext cx="1108075" cy="209550"/>
          </a:xfrm>
        </p:spPr>
        <p:txBody>
          <a:bodyPr anchor="ctr">
            <a:noAutofit/>
          </a:bodyPr>
          <a:lstStyle>
            <a:lvl1pPr marL="0" indent="0" algn="ctr">
              <a:buNone/>
              <a:defRPr sz="1100"/>
            </a:lvl1pPr>
          </a:lstStyle>
          <a:p>
            <a:pPr lvl="0"/>
            <a:r>
              <a:rPr lang="lv-LV" dirty="0"/>
              <a:t>Tukums</a:t>
            </a:r>
          </a:p>
        </p:txBody>
      </p:sp>
      <p:sp>
        <p:nvSpPr>
          <p:cNvPr id="102" name="Text Placeholder 3">
            <a:extLst>
              <a:ext uri="{FF2B5EF4-FFF2-40B4-BE49-F238E27FC236}">
                <a16:creationId xmlns:a16="http://schemas.microsoft.com/office/drawing/2014/main" id="{EB50C829-F22A-F54F-8D6D-044E7265C99F}"/>
              </a:ext>
            </a:extLst>
          </p:cNvPr>
          <p:cNvSpPr>
            <a:spLocks noGrp="1"/>
          </p:cNvSpPr>
          <p:nvPr>
            <p:ph type="body" sz="quarter" idx="22" hasCustomPrompt="1"/>
          </p:nvPr>
        </p:nvSpPr>
        <p:spPr>
          <a:xfrm>
            <a:off x="2449394" y="2928733"/>
            <a:ext cx="1108075" cy="209550"/>
          </a:xfrm>
        </p:spPr>
        <p:txBody>
          <a:bodyPr anchor="ctr">
            <a:noAutofit/>
          </a:bodyPr>
          <a:lstStyle>
            <a:lvl1pPr marL="0" indent="0" algn="ctr">
              <a:buNone/>
              <a:defRPr sz="1100"/>
            </a:lvl1pPr>
          </a:lstStyle>
          <a:p>
            <a:pPr lvl="0"/>
            <a:r>
              <a:rPr lang="lv-LV" dirty="0"/>
              <a:t>Talsi</a:t>
            </a:r>
          </a:p>
        </p:txBody>
      </p:sp>
      <p:sp>
        <p:nvSpPr>
          <p:cNvPr id="103" name="Text Placeholder 3">
            <a:extLst>
              <a:ext uri="{FF2B5EF4-FFF2-40B4-BE49-F238E27FC236}">
                <a16:creationId xmlns:a16="http://schemas.microsoft.com/office/drawing/2014/main" id="{53A617C0-9324-6F49-8C74-1BDE3A12533B}"/>
              </a:ext>
            </a:extLst>
          </p:cNvPr>
          <p:cNvSpPr>
            <a:spLocks noGrp="1"/>
          </p:cNvSpPr>
          <p:nvPr>
            <p:ph type="body" sz="quarter" idx="23" hasCustomPrompt="1"/>
          </p:nvPr>
        </p:nvSpPr>
        <p:spPr>
          <a:xfrm>
            <a:off x="1694521" y="2655031"/>
            <a:ext cx="1108075" cy="209550"/>
          </a:xfrm>
        </p:spPr>
        <p:txBody>
          <a:bodyPr anchor="ctr">
            <a:noAutofit/>
          </a:bodyPr>
          <a:lstStyle>
            <a:lvl1pPr marL="0" indent="0" algn="ctr">
              <a:buNone/>
              <a:defRPr sz="1100"/>
            </a:lvl1pPr>
          </a:lstStyle>
          <a:p>
            <a:pPr lvl="0"/>
            <a:r>
              <a:rPr lang="lv-LV" dirty="0"/>
              <a:t>Ventspils</a:t>
            </a:r>
          </a:p>
        </p:txBody>
      </p:sp>
      <p:sp>
        <p:nvSpPr>
          <p:cNvPr id="104" name="Text Placeholder 3">
            <a:extLst>
              <a:ext uri="{FF2B5EF4-FFF2-40B4-BE49-F238E27FC236}">
                <a16:creationId xmlns:a16="http://schemas.microsoft.com/office/drawing/2014/main" id="{DC0DEC4B-7A8D-4B41-8F5A-9C37C75B9927}"/>
              </a:ext>
            </a:extLst>
          </p:cNvPr>
          <p:cNvSpPr>
            <a:spLocks noGrp="1"/>
          </p:cNvSpPr>
          <p:nvPr>
            <p:ph type="body" sz="quarter" idx="24" hasCustomPrompt="1"/>
          </p:nvPr>
        </p:nvSpPr>
        <p:spPr>
          <a:xfrm>
            <a:off x="1736768" y="3451703"/>
            <a:ext cx="1108075" cy="209550"/>
          </a:xfrm>
        </p:spPr>
        <p:txBody>
          <a:bodyPr anchor="ctr">
            <a:noAutofit/>
          </a:bodyPr>
          <a:lstStyle>
            <a:lvl1pPr marL="0" indent="0" algn="ctr">
              <a:buNone/>
              <a:defRPr sz="1100"/>
            </a:lvl1pPr>
          </a:lstStyle>
          <a:p>
            <a:pPr lvl="0"/>
            <a:r>
              <a:rPr lang="lv-LV" dirty="0"/>
              <a:t>Kuldīga</a:t>
            </a:r>
          </a:p>
        </p:txBody>
      </p:sp>
      <p:sp>
        <p:nvSpPr>
          <p:cNvPr id="105" name="Text Placeholder 3">
            <a:extLst>
              <a:ext uri="{FF2B5EF4-FFF2-40B4-BE49-F238E27FC236}">
                <a16:creationId xmlns:a16="http://schemas.microsoft.com/office/drawing/2014/main" id="{13C6E485-8BEF-E240-A494-B70802FC8696}"/>
              </a:ext>
            </a:extLst>
          </p:cNvPr>
          <p:cNvSpPr>
            <a:spLocks noGrp="1"/>
          </p:cNvSpPr>
          <p:nvPr>
            <p:ph type="body" sz="quarter" idx="25" hasCustomPrompt="1"/>
          </p:nvPr>
        </p:nvSpPr>
        <p:spPr>
          <a:xfrm>
            <a:off x="2110166" y="4143600"/>
            <a:ext cx="1108075" cy="209550"/>
          </a:xfrm>
        </p:spPr>
        <p:txBody>
          <a:bodyPr anchor="ctr">
            <a:noAutofit/>
          </a:bodyPr>
          <a:lstStyle>
            <a:lvl1pPr marL="0" indent="0" algn="ctr">
              <a:buNone/>
              <a:defRPr sz="1100"/>
            </a:lvl1pPr>
          </a:lstStyle>
          <a:p>
            <a:pPr lvl="0"/>
            <a:r>
              <a:rPr lang="lv-LV" dirty="0"/>
              <a:t>Saldus</a:t>
            </a:r>
          </a:p>
        </p:txBody>
      </p:sp>
      <p:sp>
        <p:nvSpPr>
          <p:cNvPr id="3" name="Text Placeholder 2">
            <a:extLst>
              <a:ext uri="{FF2B5EF4-FFF2-40B4-BE49-F238E27FC236}">
                <a16:creationId xmlns:a16="http://schemas.microsoft.com/office/drawing/2014/main" id="{E8388D1F-6A82-5B4C-973D-017017F2DE9B}"/>
              </a:ext>
            </a:extLst>
          </p:cNvPr>
          <p:cNvSpPr>
            <a:spLocks noGrp="1"/>
          </p:cNvSpPr>
          <p:nvPr>
            <p:ph type="body" sz="quarter" idx="26" hasCustomPrompt="1"/>
          </p:nvPr>
        </p:nvSpPr>
        <p:spPr>
          <a:xfrm>
            <a:off x="4633599" y="3163838"/>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Rīga</a:t>
            </a:r>
            <a:endParaRPr lang="lv-LV" dirty="0"/>
          </a:p>
        </p:txBody>
      </p:sp>
      <p:sp>
        <p:nvSpPr>
          <p:cNvPr id="68" name="Text Placeholder 2">
            <a:extLst>
              <a:ext uri="{FF2B5EF4-FFF2-40B4-BE49-F238E27FC236}">
                <a16:creationId xmlns:a16="http://schemas.microsoft.com/office/drawing/2014/main" id="{F4BAA335-7943-DE4D-9933-E0FEABC6206F}"/>
              </a:ext>
            </a:extLst>
          </p:cNvPr>
          <p:cNvSpPr>
            <a:spLocks noGrp="1"/>
          </p:cNvSpPr>
          <p:nvPr>
            <p:ph type="body" sz="quarter" idx="27" hasCustomPrompt="1"/>
          </p:nvPr>
        </p:nvSpPr>
        <p:spPr>
          <a:xfrm>
            <a:off x="8545905" y="4139079"/>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Rēzekne</a:t>
            </a:r>
            <a:endParaRPr lang="lv-LV" dirty="0"/>
          </a:p>
        </p:txBody>
      </p:sp>
      <p:sp>
        <p:nvSpPr>
          <p:cNvPr id="72" name="Text Placeholder 2">
            <a:extLst>
              <a:ext uri="{FF2B5EF4-FFF2-40B4-BE49-F238E27FC236}">
                <a16:creationId xmlns:a16="http://schemas.microsoft.com/office/drawing/2014/main" id="{3EE82D6D-070C-D146-8E48-CCF12BFE252A}"/>
              </a:ext>
            </a:extLst>
          </p:cNvPr>
          <p:cNvSpPr>
            <a:spLocks noGrp="1"/>
          </p:cNvSpPr>
          <p:nvPr>
            <p:ph type="body" sz="quarter" idx="28" hasCustomPrompt="1"/>
          </p:nvPr>
        </p:nvSpPr>
        <p:spPr>
          <a:xfrm>
            <a:off x="4123629" y="397631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a:t>Jelgava</a:t>
            </a:r>
            <a:endParaRPr lang="lv-LV" dirty="0"/>
          </a:p>
        </p:txBody>
      </p:sp>
      <p:sp>
        <p:nvSpPr>
          <p:cNvPr id="74" name="Text Placeholder 2">
            <a:extLst>
              <a:ext uri="{FF2B5EF4-FFF2-40B4-BE49-F238E27FC236}">
                <a16:creationId xmlns:a16="http://schemas.microsoft.com/office/drawing/2014/main" id="{CF653078-7093-1B41-943A-103BA864783F}"/>
              </a:ext>
            </a:extLst>
          </p:cNvPr>
          <p:cNvSpPr>
            <a:spLocks noGrp="1"/>
          </p:cNvSpPr>
          <p:nvPr>
            <p:ph type="body" sz="quarter" idx="29" hasCustomPrompt="1"/>
          </p:nvPr>
        </p:nvSpPr>
        <p:spPr>
          <a:xfrm>
            <a:off x="1167659" y="422359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Liepāja</a:t>
            </a:r>
            <a:endParaRPr lang="lv-LV" dirty="0"/>
          </a:p>
        </p:txBody>
      </p:sp>
    </p:spTree>
    <p:extLst>
      <p:ext uri="{BB962C8B-B14F-4D97-AF65-F5344CB8AC3E}">
        <p14:creationId xmlns:p14="http://schemas.microsoft.com/office/powerpoint/2010/main" val="3573156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V karte - Latgale">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436DD974-394F-5C47-9EC9-BE5582D6BB1F}"/>
              </a:ext>
            </a:extLst>
          </p:cNvPr>
          <p:cNvPicPr>
            <a:picLocks noChangeAspect="1"/>
          </p:cNvPicPr>
          <p:nvPr userDrawn="1"/>
        </p:nvPicPr>
        <p:blipFill>
          <a:blip r:embed="rId2"/>
          <a:stretch>
            <a:fillRect/>
          </a:stretch>
        </p:blipFill>
        <p:spPr>
          <a:xfrm>
            <a:off x="830384" y="1399984"/>
            <a:ext cx="8887097" cy="5287823"/>
          </a:xfrm>
          <a:prstGeom prst="rect">
            <a:avLst/>
          </a:prstGeom>
        </p:spPr>
      </p:pic>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15" name="Oval 14">
            <a:extLst>
              <a:ext uri="{FF2B5EF4-FFF2-40B4-BE49-F238E27FC236}">
                <a16:creationId xmlns:a16="http://schemas.microsoft.com/office/drawing/2014/main" id="{84FA8ED9-5171-EB45-9D30-4A0F59CD2E64}"/>
              </a:ext>
            </a:extLst>
          </p:cNvPr>
          <p:cNvSpPr/>
          <p:nvPr/>
        </p:nvSpPr>
        <p:spPr>
          <a:xfrm>
            <a:off x="7822644" y="6158144"/>
            <a:ext cx="109922" cy="109923"/>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7" name="Oval 86">
            <a:extLst>
              <a:ext uri="{FF2B5EF4-FFF2-40B4-BE49-F238E27FC236}">
                <a16:creationId xmlns:a16="http://schemas.microsoft.com/office/drawing/2014/main" id="{3D597554-851B-A546-8E56-F136667375D1}"/>
              </a:ext>
            </a:extLst>
          </p:cNvPr>
          <p:cNvSpPr/>
          <p:nvPr/>
        </p:nvSpPr>
        <p:spPr>
          <a:xfrm>
            <a:off x="7890600" y="5281303"/>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5" name="Oval 84">
            <a:extLst>
              <a:ext uri="{FF2B5EF4-FFF2-40B4-BE49-F238E27FC236}">
                <a16:creationId xmlns:a16="http://schemas.microsoft.com/office/drawing/2014/main" id="{ADDFF84D-7421-AA45-9410-53C124943417}"/>
              </a:ext>
            </a:extLst>
          </p:cNvPr>
          <p:cNvSpPr/>
          <p:nvPr/>
        </p:nvSpPr>
        <p:spPr>
          <a:xfrm>
            <a:off x="6451163" y="4791198"/>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3" name="Oval 82">
            <a:extLst>
              <a:ext uri="{FF2B5EF4-FFF2-40B4-BE49-F238E27FC236}">
                <a16:creationId xmlns:a16="http://schemas.microsoft.com/office/drawing/2014/main" id="{3B06BEF0-617E-534D-8CD9-3F54886F52CA}"/>
              </a:ext>
            </a:extLst>
          </p:cNvPr>
          <p:cNvSpPr/>
          <p:nvPr/>
        </p:nvSpPr>
        <p:spPr>
          <a:xfrm>
            <a:off x="4771581" y="488591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1" name="Oval 80">
            <a:extLst>
              <a:ext uri="{FF2B5EF4-FFF2-40B4-BE49-F238E27FC236}">
                <a16:creationId xmlns:a16="http://schemas.microsoft.com/office/drawing/2014/main" id="{B9BEDF9E-F120-8743-AF41-6465041AB1CF}"/>
              </a:ext>
            </a:extLst>
          </p:cNvPr>
          <p:cNvSpPr/>
          <p:nvPr/>
        </p:nvSpPr>
        <p:spPr>
          <a:xfrm>
            <a:off x="3377621" y="4524252"/>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9" name="Oval 78">
            <a:extLst>
              <a:ext uri="{FF2B5EF4-FFF2-40B4-BE49-F238E27FC236}">
                <a16:creationId xmlns:a16="http://schemas.microsoft.com/office/drawing/2014/main" id="{BD77F370-E7DC-0D4B-970B-212D76BC7B38}"/>
              </a:ext>
            </a:extLst>
          </p:cNvPr>
          <p:cNvSpPr/>
          <p:nvPr/>
        </p:nvSpPr>
        <p:spPr>
          <a:xfrm>
            <a:off x="2938750" y="314347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7" name="Oval 76">
            <a:extLst>
              <a:ext uri="{FF2B5EF4-FFF2-40B4-BE49-F238E27FC236}">
                <a16:creationId xmlns:a16="http://schemas.microsoft.com/office/drawing/2014/main" id="{221243AD-C76E-C547-A9E4-70EA2780C57F}"/>
              </a:ext>
            </a:extLst>
          </p:cNvPr>
          <p:cNvSpPr/>
          <p:nvPr/>
        </p:nvSpPr>
        <p:spPr>
          <a:xfrm>
            <a:off x="1791671" y="2689697"/>
            <a:ext cx="109922" cy="109921"/>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5" name="Oval 74">
            <a:extLst>
              <a:ext uri="{FF2B5EF4-FFF2-40B4-BE49-F238E27FC236}">
                <a16:creationId xmlns:a16="http://schemas.microsoft.com/office/drawing/2014/main" id="{2B3EB222-AD5A-944F-ACA7-049F7795855E}"/>
              </a:ext>
            </a:extLst>
          </p:cNvPr>
          <p:cNvSpPr/>
          <p:nvPr/>
        </p:nvSpPr>
        <p:spPr>
          <a:xfrm>
            <a:off x="2235845" y="366513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3" name="Oval 72">
            <a:extLst>
              <a:ext uri="{FF2B5EF4-FFF2-40B4-BE49-F238E27FC236}">
                <a16:creationId xmlns:a16="http://schemas.microsoft.com/office/drawing/2014/main" id="{AB2F0F9A-BB79-4C49-9B20-1646D9166677}"/>
              </a:ext>
            </a:extLst>
          </p:cNvPr>
          <p:cNvSpPr/>
          <p:nvPr/>
        </p:nvSpPr>
        <p:spPr>
          <a:xfrm>
            <a:off x="2609243" y="43480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1" name="Oval 70">
            <a:extLst>
              <a:ext uri="{FF2B5EF4-FFF2-40B4-BE49-F238E27FC236}">
                <a16:creationId xmlns:a16="http://schemas.microsoft.com/office/drawing/2014/main" id="{18ADB9C4-9709-CE42-A67C-0A9E604AC546}"/>
              </a:ext>
            </a:extLst>
          </p:cNvPr>
          <p:cNvSpPr/>
          <p:nvPr/>
        </p:nvSpPr>
        <p:spPr>
          <a:xfrm>
            <a:off x="7828305" y="344642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5" name="Oval 24">
            <a:extLst>
              <a:ext uri="{FF2B5EF4-FFF2-40B4-BE49-F238E27FC236}">
                <a16:creationId xmlns:a16="http://schemas.microsoft.com/office/drawing/2014/main" id="{00E81DA8-FD67-AB48-8BF9-012BBFE4055C}"/>
              </a:ext>
            </a:extLst>
          </p:cNvPr>
          <p:cNvSpPr/>
          <p:nvPr/>
        </p:nvSpPr>
        <p:spPr>
          <a:xfrm>
            <a:off x="7388625" y="3864690"/>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9" name="Oval 68">
            <a:extLst>
              <a:ext uri="{FF2B5EF4-FFF2-40B4-BE49-F238E27FC236}">
                <a16:creationId xmlns:a16="http://schemas.microsoft.com/office/drawing/2014/main" id="{5A496989-21BD-BE44-AC7F-5AEB1C3FF24E}"/>
              </a:ext>
            </a:extLst>
          </p:cNvPr>
          <p:cNvSpPr/>
          <p:nvPr/>
        </p:nvSpPr>
        <p:spPr>
          <a:xfrm>
            <a:off x="6158164" y="295120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7" name="Oval 66">
            <a:extLst>
              <a:ext uri="{FF2B5EF4-FFF2-40B4-BE49-F238E27FC236}">
                <a16:creationId xmlns:a16="http://schemas.microsoft.com/office/drawing/2014/main" id="{93A1AC8F-A66F-EB46-84DC-C9A76178E596}"/>
              </a:ext>
            </a:extLst>
          </p:cNvPr>
          <p:cNvSpPr/>
          <p:nvPr/>
        </p:nvSpPr>
        <p:spPr>
          <a:xfrm>
            <a:off x="5498305" y="264988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5" name="Oval 64">
            <a:extLst>
              <a:ext uri="{FF2B5EF4-FFF2-40B4-BE49-F238E27FC236}">
                <a16:creationId xmlns:a16="http://schemas.microsoft.com/office/drawing/2014/main" id="{47838149-6BB8-6044-B24F-B9C023123A58}"/>
              </a:ext>
            </a:extLst>
          </p:cNvPr>
          <p:cNvSpPr/>
          <p:nvPr/>
        </p:nvSpPr>
        <p:spPr>
          <a:xfrm>
            <a:off x="8220365" y="26702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3" name="Oval 62">
            <a:extLst>
              <a:ext uri="{FF2B5EF4-FFF2-40B4-BE49-F238E27FC236}">
                <a16:creationId xmlns:a16="http://schemas.microsoft.com/office/drawing/2014/main" id="{3DBDD770-B819-4F49-9856-0814A8BD6365}"/>
              </a:ext>
            </a:extLst>
          </p:cNvPr>
          <p:cNvSpPr/>
          <p:nvPr/>
        </p:nvSpPr>
        <p:spPr>
          <a:xfrm>
            <a:off x="5278464" y="40494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1" name="Oval 60">
            <a:extLst>
              <a:ext uri="{FF2B5EF4-FFF2-40B4-BE49-F238E27FC236}">
                <a16:creationId xmlns:a16="http://schemas.microsoft.com/office/drawing/2014/main" id="{50D4A24D-61C8-134B-9DD3-C02CDFC4220F}"/>
              </a:ext>
            </a:extLst>
          </p:cNvPr>
          <p:cNvSpPr/>
          <p:nvPr/>
        </p:nvSpPr>
        <p:spPr>
          <a:xfrm>
            <a:off x="3486392" y="374342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grpSp>
        <p:nvGrpSpPr>
          <p:cNvPr id="31" name="Group 30">
            <a:extLst>
              <a:ext uri="{FF2B5EF4-FFF2-40B4-BE49-F238E27FC236}">
                <a16:creationId xmlns:a16="http://schemas.microsoft.com/office/drawing/2014/main" id="{56DF642B-DF78-AD4B-9E60-48EBD706ADC0}"/>
              </a:ext>
            </a:extLst>
          </p:cNvPr>
          <p:cNvGrpSpPr/>
          <p:nvPr/>
        </p:nvGrpSpPr>
        <p:grpSpPr>
          <a:xfrm>
            <a:off x="6454791" y="2067068"/>
            <a:ext cx="1056585" cy="417023"/>
            <a:chOff x="7943832" y="1435667"/>
            <a:chExt cx="1384300" cy="546369"/>
          </a:xfrm>
        </p:grpSpPr>
        <p:pic>
          <p:nvPicPr>
            <p:cNvPr id="59" name="Picture 58">
              <a:extLst>
                <a:ext uri="{FF2B5EF4-FFF2-40B4-BE49-F238E27FC236}">
                  <a16:creationId xmlns:a16="http://schemas.microsoft.com/office/drawing/2014/main" id="{1EA6DB1B-714C-234F-8607-87F8D46D6B30}"/>
                </a:ext>
              </a:extLst>
            </p:cNvPr>
            <p:cNvPicPr>
              <a:picLocks noChangeAspect="1"/>
            </p:cNvPicPr>
            <p:nvPr/>
          </p:nvPicPr>
          <p:blipFill>
            <a:blip r:embed="rId3"/>
            <a:stretch>
              <a:fillRect/>
            </a:stretch>
          </p:blipFill>
          <p:spPr>
            <a:xfrm>
              <a:off x="7943832" y="1461336"/>
              <a:ext cx="1384300" cy="520700"/>
            </a:xfrm>
            <a:prstGeom prst="rect">
              <a:avLst/>
            </a:prstGeom>
          </p:spPr>
        </p:pic>
        <p:sp>
          <p:nvSpPr>
            <p:cNvPr id="60" name="TextBox 59">
              <a:extLst>
                <a:ext uri="{FF2B5EF4-FFF2-40B4-BE49-F238E27FC236}">
                  <a16:creationId xmlns:a16="http://schemas.microsoft.com/office/drawing/2014/main" id="{87D86A98-178F-7646-816F-AA03EB353E24}"/>
                </a:ext>
              </a:extLst>
            </p:cNvPr>
            <p:cNvSpPr txBox="1"/>
            <p:nvPr/>
          </p:nvSpPr>
          <p:spPr>
            <a:xfrm>
              <a:off x="8014958" y="1435667"/>
              <a:ext cx="1302081" cy="403239"/>
            </a:xfrm>
            <a:prstGeom prst="rect">
              <a:avLst/>
            </a:prstGeom>
            <a:noFill/>
          </p:spPr>
          <p:txBody>
            <a:bodyPr wrap="square" rtlCol="0">
              <a:spAutoFit/>
            </a:bodyPr>
            <a:lstStyle/>
            <a:p>
              <a:pPr algn="ctr"/>
              <a:r>
                <a:rPr lang="en-LV" sz="1400" b="1" dirty="0">
                  <a:solidFill>
                    <a:schemeClr val="bg1"/>
                  </a:solidFill>
                  <a:latin typeface="Century Gothic" panose="020B0502020202020204" pitchFamily="34" charset="0"/>
                </a:rPr>
                <a:t>Valmiera</a:t>
              </a:r>
            </a:p>
          </p:txBody>
        </p:sp>
      </p:grpSp>
      <p:sp>
        <p:nvSpPr>
          <p:cNvPr id="32" name="Oval 31">
            <a:extLst>
              <a:ext uri="{FF2B5EF4-FFF2-40B4-BE49-F238E27FC236}">
                <a16:creationId xmlns:a16="http://schemas.microsoft.com/office/drawing/2014/main" id="{E0AC006E-6923-FB44-8EE0-12F84850486A}"/>
              </a:ext>
            </a:extLst>
          </p:cNvPr>
          <p:cNvSpPr/>
          <p:nvPr/>
        </p:nvSpPr>
        <p:spPr>
          <a:xfrm>
            <a:off x="6297038" y="2492223"/>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7" name="Picture 56">
            <a:extLst>
              <a:ext uri="{FF2B5EF4-FFF2-40B4-BE49-F238E27FC236}">
                <a16:creationId xmlns:a16="http://schemas.microsoft.com/office/drawing/2014/main" id="{E45B4A30-2920-D341-BCBB-699DC9F36245}"/>
              </a:ext>
            </a:extLst>
          </p:cNvPr>
          <p:cNvPicPr>
            <a:picLocks noChangeAspect="1"/>
          </p:cNvPicPr>
          <p:nvPr/>
        </p:nvPicPr>
        <p:blipFill>
          <a:blip r:embed="rId3"/>
          <a:stretch>
            <a:fillRect/>
          </a:stretch>
        </p:blipFill>
        <p:spPr>
          <a:xfrm>
            <a:off x="4653987" y="3275620"/>
            <a:ext cx="1056585" cy="397430"/>
          </a:xfrm>
          <a:prstGeom prst="rect">
            <a:avLst/>
          </a:prstGeom>
        </p:spPr>
      </p:pic>
      <p:sp>
        <p:nvSpPr>
          <p:cNvPr id="34" name="Oval 33">
            <a:extLst>
              <a:ext uri="{FF2B5EF4-FFF2-40B4-BE49-F238E27FC236}">
                <a16:creationId xmlns:a16="http://schemas.microsoft.com/office/drawing/2014/main" id="{4047F380-B03F-8544-A88D-97E918606C5D}"/>
              </a:ext>
            </a:extLst>
          </p:cNvPr>
          <p:cNvSpPr/>
          <p:nvPr/>
        </p:nvSpPr>
        <p:spPr>
          <a:xfrm>
            <a:off x="4496237"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5" name="Picture 54">
            <a:extLst>
              <a:ext uri="{FF2B5EF4-FFF2-40B4-BE49-F238E27FC236}">
                <a16:creationId xmlns:a16="http://schemas.microsoft.com/office/drawing/2014/main" id="{79035142-11AC-DD43-B57F-C35B26737707}"/>
              </a:ext>
            </a:extLst>
          </p:cNvPr>
          <p:cNvPicPr>
            <a:picLocks noChangeAspect="1"/>
          </p:cNvPicPr>
          <p:nvPr/>
        </p:nvPicPr>
        <p:blipFill>
          <a:blip r:embed="rId3"/>
          <a:stretch>
            <a:fillRect/>
          </a:stretch>
        </p:blipFill>
        <p:spPr>
          <a:xfrm>
            <a:off x="4163836" y="4068097"/>
            <a:ext cx="1056585" cy="397431"/>
          </a:xfrm>
          <a:prstGeom prst="rect">
            <a:avLst/>
          </a:prstGeom>
        </p:spPr>
      </p:pic>
      <p:sp>
        <p:nvSpPr>
          <p:cNvPr id="36" name="Oval 35">
            <a:extLst>
              <a:ext uri="{FF2B5EF4-FFF2-40B4-BE49-F238E27FC236}">
                <a16:creationId xmlns:a16="http://schemas.microsoft.com/office/drawing/2014/main" id="{75C8D39B-A333-3A4B-8532-59323437CCD8}"/>
              </a:ext>
            </a:extLst>
          </p:cNvPr>
          <p:cNvSpPr/>
          <p:nvPr/>
        </p:nvSpPr>
        <p:spPr>
          <a:xfrm>
            <a:off x="4060136" y="447951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3" name="Picture 52">
            <a:extLst>
              <a:ext uri="{FF2B5EF4-FFF2-40B4-BE49-F238E27FC236}">
                <a16:creationId xmlns:a16="http://schemas.microsoft.com/office/drawing/2014/main" id="{6B410EDD-FC97-3744-8E4F-44ED9EAF36BB}"/>
              </a:ext>
            </a:extLst>
          </p:cNvPr>
          <p:cNvPicPr>
            <a:picLocks noChangeAspect="1"/>
          </p:cNvPicPr>
          <p:nvPr/>
        </p:nvPicPr>
        <p:blipFill>
          <a:blip r:embed="rId3"/>
          <a:stretch>
            <a:fillRect/>
          </a:stretch>
        </p:blipFill>
        <p:spPr>
          <a:xfrm>
            <a:off x="8571651" y="4236746"/>
            <a:ext cx="1056585" cy="397432"/>
          </a:xfrm>
          <a:prstGeom prst="rect">
            <a:avLst/>
          </a:prstGeom>
        </p:spPr>
      </p:pic>
      <p:sp>
        <p:nvSpPr>
          <p:cNvPr id="38" name="Oval 37">
            <a:extLst>
              <a:ext uri="{FF2B5EF4-FFF2-40B4-BE49-F238E27FC236}">
                <a16:creationId xmlns:a16="http://schemas.microsoft.com/office/drawing/2014/main" id="{55569BE5-0DE4-D148-A8FB-01A2B912ECCB}"/>
              </a:ext>
            </a:extLst>
          </p:cNvPr>
          <p:cNvSpPr/>
          <p:nvPr/>
        </p:nvSpPr>
        <p:spPr>
          <a:xfrm>
            <a:off x="8413897" y="4642310"/>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1" name="Picture 50">
            <a:extLst>
              <a:ext uri="{FF2B5EF4-FFF2-40B4-BE49-F238E27FC236}">
                <a16:creationId xmlns:a16="http://schemas.microsoft.com/office/drawing/2014/main" id="{CECB8E30-D743-7043-8CBC-37D35A76D269}"/>
              </a:ext>
            </a:extLst>
          </p:cNvPr>
          <p:cNvPicPr>
            <a:picLocks noChangeAspect="1"/>
          </p:cNvPicPr>
          <p:nvPr/>
        </p:nvPicPr>
        <p:blipFill>
          <a:blip r:embed="rId3"/>
          <a:stretch>
            <a:fillRect/>
          </a:stretch>
        </p:blipFill>
        <p:spPr>
          <a:xfrm>
            <a:off x="1191974" y="4316736"/>
            <a:ext cx="1056585" cy="397431"/>
          </a:xfrm>
          <a:prstGeom prst="rect">
            <a:avLst/>
          </a:prstGeom>
        </p:spPr>
      </p:pic>
      <p:sp>
        <p:nvSpPr>
          <p:cNvPr id="40" name="Oval 39">
            <a:extLst>
              <a:ext uri="{FF2B5EF4-FFF2-40B4-BE49-F238E27FC236}">
                <a16:creationId xmlns:a16="http://schemas.microsoft.com/office/drawing/2014/main" id="{9E2F0B65-87BB-CD48-8CCD-823260DD0B93}"/>
              </a:ext>
            </a:extLst>
          </p:cNvPr>
          <p:cNvSpPr/>
          <p:nvPr/>
        </p:nvSpPr>
        <p:spPr>
          <a:xfrm>
            <a:off x="1034221" y="472230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9" name="Oval 48">
            <a:extLst>
              <a:ext uri="{FF2B5EF4-FFF2-40B4-BE49-F238E27FC236}">
                <a16:creationId xmlns:a16="http://schemas.microsoft.com/office/drawing/2014/main" id="{7D02CA00-3F59-8840-8A3F-B26EB0E12106}"/>
              </a:ext>
            </a:extLst>
          </p:cNvPr>
          <p:cNvSpPr/>
          <p:nvPr/>
        </p:nvSpPr>
        <p:spPr>
          <a:xfrm>
            <a:off x="7822647" y="615814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2" name="Oval 41">
            <a:extLst>
              <a:ext uri="{FF2B5EF4-FFF2-40B4-BE49-F238E27FC236}">
                <a16:creationId xmlns:a16="http://schemas.microsoft.com/office/drawing/2014/main" id="{D237987F-A8B7-CF41-A85F-9A4ACEDA3B84}"/>
              </a:ext>
            </a:extLst>
          </p:cNvPr>
          <p:cNvSpPr/>
          <p:nvPr/>
        </p:nvSpPr>
        <p:spPr>
          <a:xfrm>
            <a:off x="7388625" y="38646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4" name="Oval 43">
            <a:extLst>
              <a:ext uri="{FF2B5EF4-FFF2-40B4-BE49-F238E27FC236}">
                <a16:creationId xmlns:a16="http://schemas.microsoft.com/office/drawing/2014/main" id="{229CAB33-DBCF-A94C-BB33-5B1C6EAD2AE0}"/>
              </a:ext>
            </a:extLst>
          </p:cNvPr>
          <p:cNvSpPr/>
          <p:nvPr/>
        </p:nvSpPr>
        <p:spPr>
          <a:xfrm>
            <a:off x="6297038" y="2492224"/>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5" name="Oval 44">
            <a:extLst>
              <a:ext uri="{FF2B5EF4-FFF2-40B4-BE49-F238E27FC236}">
                <a16:creationId xmlns:a16="http://schemas.microsoft.com/office/drawing/2014/main" id="{5EFA7E7C-F146-FE4B-B67E-19838152DBC7}"/>
              </a:ext>
            </a:extLst>
          </p:cNvPr>
          <p:cNvSpPr/>
          <p:nvPr/>
        </p:nvSpPr>
        <p:spPr>
          <a:xfrm>
            <a:off x="4496235"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6" name="Oval 45">
            <a:extLst>
              <a:ext uri="{FF2B5EF4-FFF2-40B4-BE49-F238E27FC236}">
                <a16:creationId xmlns:a16="http://schemas.microsoft.com/office/drawing/2014/main" id="{E0B723B6-EDED-7048-A349-31D8224E9B0A}"/>
              </a:ext>
            </a:extLst>
          </p:cNvPr>
          <p:cNvSpPr/>
          <p:nvPr/>
        </p:nvSpPr>
        <p:spPr>
          <a:xfrm>
            <a:off x="4060136" y="4479517"/>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7" name="Oval 46">
            <a:extLst>
              <a:ext uri="{FF2B5EF4-FFF2-40B4-BE49-F238E27FC236}">
                <a16:creationId xmlns:a16="http://schemas.microsoft.com/office/drawing/2014/main" id="{E45AE09E-15C6-8245-BCEE-6B3C502C15D6}"/>
              </a:ext>
            </a:extLst>
          </p:cNvPr>
          <p:cNvSpPr/>
          <p:nvPr/>
        </p:nvSpPr>
        <p:spPr>
          <a:xfrm>
            <a:off x="8413897" y="464231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8" name="Oval 47">
            <a:extLst>
              <a:ext uri="{FF2B5EF4-FFF2-40B4-BE49-F238E27FC236}">
                <a16:creationId xmlns:a16="http://schemas.microsoft.com/office/drawing/2014/main" id="{332F3DFB-6249-1B42-AAB2-3401FEBEEBFB}"/>
              </a:ext>
            </a:extLst>
          </p:cNvPr>
          <p:cNvSpPr/>
          <p:nvPr/>
        </p:nvSpPr>
        <p:spPr>
          <a:xfrm>
            <a:off x="1034220" y="472230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Text Placeholder 3">
            <a:extLst>
              <a:ext uri="{FF2B5EF4-FFF2-40B4-BE49-F238E27FC236}">
                <a16:creationId xmlns:a16="http://schemas.microsoft.com/office/drawing/2014/main" id="{90A78762-FF34-2947-A3C1-464F1B280B8C}"/>
              </a:ext>
            </a:extLst>
          </p:cNvPr>
          <p:cNvSpPr>
            <a:spLocks noGrp="1"/>
          </p:cNvSpPr>
          <p:nvPr>
            <p:ph type="body" sz="quarter" idx="10" hasCustomPrompt="1"/>
          </p:nvPr>
        </p:nvSpPr>
        <p:spPr>
          <a:xfrm>
            <a:off x="7721288" y="2504298"/>
            <a:ext cx="1108075" cy="209550"/>
          </a:xfrm>
        </p:spPr>
        <p:txBody>
          <a:bodyPr anchor="ctr">
            <a:noAutofit/>
          </a:bodyPr>
          <a:lstStyle>
            <a:lvl1pPr marL="0" indent="0" algn="ctr">
              <a:buNone/>
              <a:defRPr sz="1100"/>
            </a:lvl1pPr>
          </a:lstStyle>
          <a:p>
            <a:pPr lvl="0"/>
            <a:r>
              <a:rPr lang="lv-LV" dirty="0"/>
              <a:t>Alūksne</a:t>
            </a:r>
          </a:p>
        </p:txBody>
      </p:sp>
      <p:sp>
        <p:nvSpPr>
          <p:cNvPr id="89" name="Text Placeholder 3">
            <a:extLst>
              <a:ext uri="{FF2B5EF4-FFF2-40B4-BE49-F238E27FC236}">
                <a16:creationId xmlns:a16="http://schemas.microsoft.com/office/drawing/2014/main" id="{EA274F34-4939-ED4E-AD39-48D1EBD917A8}"/>
              </a:ext>
            </a:extLst>
          </p:cNvPr>
          <p:cNvSpPr>
            <a:spLocks noGrp="1"/>
          </p:cNvSpPr>
          <p:nvPr>
            <p:ph type="body" sz="quarter" idx="11" hasCustomPrompt="1"/>
          </p:nvPr>
        </p:nvSpPr>
        <p:spPr>
          <a:xfrm>
            <a:off x="7342673" y="3201210"/>
            <a:ext cx="1108075" cy="209550"/>
          </a:xfrm>
        </p:spPr>
        <p:txBody>
          <a:bodyPr anchor="ctr">
            <a:noAutofit/>
          </a:bodyPr>
          <a:lstStyle>
            <a:lvl1pPr marL="0" indent="0" algn="ctr">
              <a:buNone/>
              <a:defRPr sz="1100"/>
            </a:lvl1pPr>
          </a:lstStyle>
          <a:p>
            <a:pPr lvl="0"/>
            <a:r>
              <a:rPr lang="lv-LV" dirty="0"/>
              <a:t>Gulbene</a:t>
            </a:r>
          </a:p>
        </p:txBody>
      </p:sp>
      <p:sp>
        <p:nvSpPr>
          <p:cNvPr id="91" name="Text Placeholder 3">
            <a:extLst>
              <a:ext uri="{FF2B5EF4-FFF2-40B4-BE49-F238E27FC236}">
                <a16:creationId xmlns:a16="http://schemas.microsoft.com/office/drawing/2014/main" id="{BE2A71EB-AA70-EA4E-A3C4-45671BCF1A33}"/>
              </a:ext>
            </a:extLst>
          </p:cNvPr>
          <p:cNvSpPr>
            <a:spLocks noGrp="1"/>
          </p:cNvSpPr>
          <p:nvPr>
            <p:ph type="body" sz="quarter" idx="12" hasCustomPrompt="1"/>
          </p:nvPr>
        </p:nvSpPr>
        <p:spPr>
          <a:xfrm>
            <a:off x="6892447" y="3650066"/>
            <a:ext cx="1108075" cy="209550"/>
          </a:xfrm>
        </p:spPr>
        <p:txBody>
          <a:bodyPr anchor="ctr">
            <a:noAutofit/>
          </a:bodyPr>
          <a:lstStyle>
            <a:lvl1pPr marL="0" indent="0" algn="ctr">
              <a:buNone/>
              <a:defRPr sz="1100"/>
            </a:lvl1pPr>
          </a:lstStyle>
          <a:p>
            <a:pPr lvl="0"/>
            <a:r>
              <a:rPr lang="lv-LV" dirty="0"/>
              <a:t>Madona</a:t>
            </a:r>
          </a:p>
        </p:txBody>
      </p:sp>
      <p:sp>
        <p:nvSpPr>
          <p:cNvPr id="93" name="Text Placeholder 3">
            <a:extLst>
              <a:ext uri="{FF2B5EF4-FFF2-40B4-BE49-F238E27FC236}">
                <a16:creationId xmlns:a16="http://schemas.microsoft.com/office/drawing/2014/main" id="{E21928CB-5325-A44D-BDA5-F8B47F8C8F65}"/>
              </a:ext>
            </a:extLst>
          </p:cNvPr>
          <p:cNvSpPr>
            <a:spLocks noGrp="1"/>
          </p:cNvSpPr>
          <p:nvPr>
            <p:ph type="body" sz="quarter" idx="13" hasCustomPrompt="1"/>
          </p:nvPr>
        </p:nvSpPr>
        <p:spPr>
          <a:xfrm>
            <a:off x="7378528" y="5063359"/>
            <a:ext cx="1108075" cy="209550"/>
          </a:xfrm>
        </p:spPr>
        <p:txBody>
          <a:bodyPr anchor="ctr">
            <a:noAutofit/>
          </a:bodyPr>
          <a:lstStyle>
            <a:lvl1pPr marL="0" indent="0" algn="ctr">
              <a:buNone/>
              <a:defRPr sz="1100"/>
            </a:lvl1pPr>
          </a:lstStyle>
          <a:p>
            <a:pPr lvl="0"/>
            <a:r>
              <a:rPr lang="lv-LV" dirty="0"/>
              <a:t>Preiļi</a:t>
            </a:r>
          </a:p>
        </p:txBody>
      </p:sp>
      <p:sp>
        <p:nvSpPr>
          <p:cNvPr id="94" name="Text Placeholder 3">
            <a:extLst>
              <a:ext uri="{FF2B5EF4-FFF2-40B4-BE49-F238E27FC236}">
                <a16:creationId xmlns:a16="http://schemas.microsoft.com/office/drawing/2014/main" id="{68B3A83F-0682-AE45-987F-CA92D67484A8}"/>
              </a:ext>
            </a:extLst>
          </p:cNvPr>
          <p:cNvSpPr>
            <a:spLocks noGrp="1"/>
          </p:cNvSpPr>
          <p:nvPr>
            <p:ph type="body" sz="quarter" idx="14" hasCustomPrompt="1"/>
          </p:nvPr>
        </p:nvSpPr>
        <p:spPr>
          <a:xfrm>
            <a:off x="7323567" y="5937423"/>
            <a:ext cx="1108075" cy="209550"/>
          </a:xfrm>
        </p:spPr>
        <p:txBody>
          <a:bodyPr anchor="ctr">
            <a:noAutofit/>
          </a:bodyPr>
          <a:lstStyle>
            <a:lvl1pPr marL="0" indent="0" algn="ctr">
              <a:buNone/>
              <a:defRPr sz="1100"/>
            </a:lvl1pPr>
          </a:lstStyle>
          <a:p>
            <a:pPr lvl="0"/>
            <a:r>
              <a:rPr lang="lv-LV" dirty="0"/>
              <a:t>Daugavpils</a:t>
            </a:r>
          </a:p>
        </p:txBody>
      </p:sp>
      <p:sp>
        <p:nvSpPr>
          <p:cNvPr id="95" name="Text Placeholder 3">
            <a:extLst>
              <a:ext uri="{FF2B5EF4-FFF2-40B4-BE49-F238E27FC236}">
                <a16:creationId xmlns:a16="http://schemas.microsoft.com/office/drawing/2014/main" id="{35D4DE21-70D4-4E42-92EC-CB9BB53F09B6}"/>
              </a:ext>
            </a:extLst>
          </p:cNvPr>
          <p:cNvSpPr>
            <a:spLocks noGrp="1"/>
          </p:cNvSpPr>
          <p:nvPr>
            <p:ph type="body" sz="quarter" idx="15" hasCustomPrompt="1"/>
          </p:nvPr>
        </p:nvSpPr>
        <p:spPr>
          <a:xfrm>
            <a:off x="5952086" y="4574199"/>
            <a:ext cx="1108075" cy="209550"/>
          </a:xfrm>
        </p:spPr>
        <p:txBody>
          <a:bodyPr anchor="ctr">
            <a:noAutofit/>
          </a:bodyPr>
          <a:lstStyle>
            <a:lvl1pPr marL="0" indent="0" algn="ctr">
              <a:buNone/>
              <a:defRPr sz="1100"/>
            </a:lvl1pPr>
          </a:lstStyle>
          <a:p>
            <a:pPr lvl="0"/>
            <a:r>
              <a:rPr lang="lv-LV" dirty="0"/>
              <a:t>Jēkabpils</a:t>
            </a:r>
          </a:p>
        </p:txBody>
      </p:sp>
      <p:sp>
        <p:nvSpPr>
          <p:cNvPr id="96" name="Text Placeholder 3">
            <a:extLst>
              <a:ext uri="{FF2B5EF4-FFF2-40B4-BE49-F238E27FC236}">
                <a16:creationId xmlns:a16="http://schemas.microsoft.com/office/drawing/2014/main" id="{748E7940-289D-7646-8C3D-2D307781B9D1}"/>
              </a:ext>
            </a:extLst>
          </p:cNvPr>
          <p:cNvSpPr>
            <a:spLocks noGrp="1"/>
          </p:cNvSpPr>
          <p:nvPr>
            <p:ph type="body" sz="quarter" idx="16" hasCustomPrompt="1"/>
          </p:nvPr>
        </p:nvSpPr>
        <p:spPr>
          <a:xfrm>
            <a:off x="5642406" y="2752812"/>
            <a:ext cx="1108075" cy="209550"/>
          </a:xfrm>
        </p:spPr>
        <p:txBody>
          <a:bodyPr anchor="ctr">
            <a:noAutofit/>
          </a:bodyPr>
          <a:lstStyle>
            <a:lvl1pPr marL="0" indent="0" algn="ctr">
              <a:buNone/>
              <a:defRPr sz="1100"/>
            </a:lvl1pPr>
          </a:lstStyle>
          <a:p>
            <a:pPr lvl="0"/>
            <a:r>
              <a:rPr lang="lv-LV" dirty="0"/>
              <a:t>Cēsis</a:t>
            </a:r>
          </a:p>
        </p:txBody>
      </p:sp>
      <p:sp>
        <p:nvSpPr>
          <p:cNvPr id="97" name="Text Placeholder 3">
            <a:extLst>
              <a:ext uri="{FF2B5EF4-FFF2-40B4-BE49-F238E27FC236}">
                <a16:creationId xmlns:a16="http://schemas.microsoft.com/office/drawing/2014/main" id="{5775B044-27CE-8F4A-AEFD-178002C363B6}"/>
              </a:ext>
            </a:extLst>
          </p:cNvPr>
          <p:cNvSpPr>
            <a:spLocks noGrp="1"/>
          </p:cNvSpPr>
          <p:nvPr>
            <p:ph type="body" sz="quarter" idx="17" hasCustomPrompt="1"/>
          </p:nvPr>
        </p:nvSpPr>
        <p:spPr>
          <a:xfrm>
            <a:off x="5002645" y="2426896"/>
            <a:ext cx="1108075" cy="209550"/>
          </a:xfrm>
        </p:spPr>
        <p:txBody>
          <a:bodyPr anchor="ctr">
            <a:noAutofit/>
          </a:bodyPr>
          <a:lstStyle>
            <a:lvl1pPr marL="0" indent="0" algn="ctr">
              <a:buNone/>
              <a:defRPr sz="1100"/>
            </a:lvl1pPr>
          </a:lstStyle>
          <a:p>
            <a:pPr lvl="0"/>
            <a:r>
              <a:rPr lang="lv-LV" dirty="0"/>
              <a:t>Limbaži</a:t>
            </a:r>
          </a:p>
        </p:txBody>
      </p:sp>
      <p:sp>
        <p:nvSpPr>
          <p:cNvPr id="98" name="Text Placeholder 3">
            <a:extLst>
              <a:ext uri="{FF2B5EF4-FFF2-40B4-BE49-F238E27FC236}">
                <a16:creationId xmlns:a16="http://schemas.microsoft.com/office/drawing/2014/main" id="{C854FC21-C2E5-534F-BD03-9A62FA598E6D}"/>
              </a:ext>
            </a:extLst>
          </p:cNvPr>
          <p:cNvSpPr>
            <a:spLocks noGrp="1"/>
          </p:cNvSpPr>
          <p:nvPr>
            <p:ph type="body" sz="quarter" idx="18" hasCustomPrompt="1"/>
          </p:nvPr>
        </p:nvSpPr>
        <p:spPr>
          <a:xfrm>
            <a:off x="4784171" y="3837042"/>
            <a:ext cx="1108075" cy="209550"/>
          </a:xfrm>
        </p:spPr>
        <p:txBody>
          <a:bodyPr anchor="ctr">
            <a:noAutofit/>
          </a:bodyPr>
          <a:lstStyle>
            <a:lvl1pPr marL="0" indent="0" algn="ctr">
              <a:buNone/>
              <a:defRPr sz="1100"/>
            </a:lvl1pPr>
          </a:lstStyle>
          <a:p>
            <a:pPr lvl="0"/>
            <a:r>
              <a:rPr lang="lv-LV" dirty="0"/>
              <a:t>Ogre</a:t>
            </a:r>
          </a:p>
        </p:txBody>
      </p:sp>
      <p:sp>
        <p:nvSpPr>
          <p:cNvPr id="99" name="Text Placeholder 3">
            <a:extLst>
              <a:ext uri="{FF2B5EF4-FFF2-40B4-BE49-F238E27FC236}">
                <a16:creationId xmlns:a16="http://schemas.microsoft.com/office/drawing/2014/main" id="{9B01FD82-8FDC-BD4E-A0AA-8BC7BAC98C24}"/>
              </a:ext>
            </a:extLst>
          </p:cNvPr>
          <p:cNvSpPr>
            <a:spLocks noGrp="1"/>
          </p:cNvSpPr>
          <p:nvPr>
            <p:ph type="body" sz="quarter" idx="19" hasCustomPrompt="1"/>
          </p:nvPr>
        </p:nvSpPr>
        <p:spPr>
          <a:xfrm>
            <a:off x="4272504" y="4689904"/>
            <a:ext cx="1108075" cy="209550"/>
          </a:xfrm>
        </p:spPr>
        <p:txBody>
          <a:bodyPr anchor="ctr">
            <a:noAutofit/>
          </a:bodyPr>
          <a:lstStyle>
            <a:lvl1pPr marL="0" indent="0" algn="ctr">
              <a:buNone/>
              <a:defRPr sz="1100"/>
            </a:lvl1pPr>
          </a:lstStyle>
          <a:p>
            <a:pPr lvl="0"/>
            <a:r>
              <a:rPr lang="lv-LV" dirty="0"/>
              <a:t>Bauska</a:t>
            </a:r>
          </a:p>
        </p:txBody>
      </p:sp>
      <p:sp>
        <p:nvSpPr>
          <p:cNvPr id="100" name="Text Placeholder 3">
            <a:extLst>
              <a:ext uri="{FF2B5EF4-FFF2-40B4-BE49-F238E27FC236}">
                <a16:creationId xmlns:a16="http://schemas.microsoft.com/office/drawing/2014/main" id="{9497EEE2-68EC-D349-8BE3-18ABDD8F22DB}"/>
              </a:ext>
            </a:extLst>
          </p:cNvPr>
          <p:cNvSpPr>
            <a:spLocks noGrp="1"/>
          </p:cNvSpPr>
          <p:nvPr>
            <p:ph type="body" sz="quarter" idx="20" hasCustomPrompt="1"/>
          </p:nvPr>
        </p:nvSpPr>
        <p:spPr>
          <a:xfrm>
            <a:off x="2878544" y="4673214"/>
            <a:ext cx="1108075" cy="209550"/>
          </a:xfrm>
        </p:spPr>
        <p:txBody>
          <a:bodyPr anchor="ctr">
            <a:noAutofit/>
          </a:bodyPr>
          <a:lstStyle>
            <a:lvl1pPr marL="0" indent="0" algn="ctr">
              <a:buNone/>
              <a:defRPr sz="1100"/>
            </a:lvl1pPr>
          </a:lstStyle>
          <a:p>
            <a:pPr lvl="0"/>
            <a:r>
              <a:rPr lang="lv-LV" dirty="0"/>
              <a:t>Dobele</a:t>
            </a:r>
          </a:p>
        </p:txBody>
      </p:sp>
      <p:sp>
        <p:nvSpPr>
          <p:cNvPr id="101" name="Text Placeholder 3">
            <a:extLst>
              <a:ext uri="{FF2B5EF4-FFF2-40B4-BE49-F238E27FC236}">
                <a16:creationId xmlns:a16="http://schemas.microsoft.com/office/drawing/2014/main" id="{5D1F65BB-9549-D240-87A5-C56D1287AB1B}"/>
              </a:ext>
            </a:extLst>
          </p:cNvPr>
          <p:cNvSpPr>
            <a:spLocks noGrp="1"/>
          </p:cNvSpPr>
          <p:nvPr>
            <p:ph type="body" sz="quarter" idx="21" hasCustomPrompt="1"/>
          </p:nvPr>
        </p:nvSpPr>
        <p:spPr>
          <a:xfrm>
            <a:off x="2993710" y="3858547"/>
            <a:ext cx="1108075" cy="209550"/>
          </a:xfrm>
        </p:spPr>
        <p:txBody>
          <a:bodyPr anchor="ctr">
            <a:noAutofit/>
          </a:bodyPr>
          <a:lstStyle>
            <a:lvl1pPr marL="0" indent="0" algn="ctr">
              <a:buNone/>
              <a:defRPr sz="1100"/>
            </a:lvl1pPr>
          </a:lstStyle>
          <a:p>
            <a:pPr lvl="0"/>
            <a:r>
              <a:rPr lang="lv-LV" dirty="0"/>
              <a:t>Tukums</a:t>
            </a:r>
          </a:p>
        </p:txBody>
      </p:sp>
      <p:sp>
        <p:nvSpPr>
          <p:cNvPr id="102" name="Text Placeholder 3">
            <a:extLst>
              <a:ext uri="{FF2B5EF4-FFF2-40B4-BE49-F238E27FC236}">
                <a16:creationId xmlns:a16="http://schemas.microsoft.com/office/drawing/2014/main" id="{EB50C829-F22A-F54F-8D6D-044E7265C99F}"/>
              </a:ext>
            </a:extLst>
          </p:cNvPr>
          <p:cNvSpPr>
            <a:spLocks noGrp="1"/>
          </p:cNvSpPr>
          <p:nvPr>
            <p:ph type="body" sz="quarter" idx="22" hasCustomPrompt="1"/>
          </p:nvPr>
        </p:nvSpPr>
        <p:spPr>
          <a:xfrm>
            <a:off x="2449394" y="2928733"/>
            <a:ext cx="1108075" cy="209550"/>
          </a:xfrm>
        </p:spPr>
        <p:txBody>
          <a:bodyPr anchor="ctr">
            <a:noAutofit/>
          </a:bodyPr>
          <a:lstStyle>
            <a:lvl1pPr marL="0" indent="0" algn="ctr">
              <a:buNone/>
              <a:defRPr sz="1100"/>
            </a:lvl1pPr>
          </a:lstStyle>
          <a:p>
            <a:pPr lvl="0"/>
            <a:r>
              <a:rPr lang="lv-LV" dirty="0"/>
              <a:t>Talsi</a:t>
            </a:r>
          </a:p>
        </p:txBody>
      </p:sp>
      <p:sp>
        <p:nvSpPr>
          <p:cNvPr id="103" name="Text Placeholder 3">
            <a:extLst>
              <a:ext uri="{FF2B5EF4-FFF2-40B4-BE49-F238E27FC236}">
                <a16:creationId xmlns:a16="http://schemas.microsoft.com/office/drawing/2014/main" id="{53A617C0-9324-6F49-8C74-1BDE3A12533B}"/>
              </a:ext>
            </a:extLst>
          </p:cNvPr>
          <p:cNvSpPr>
            <a:spLocks noGrp="1"/>
          </p:cNvSpPr>
          <p:nvPr>
            <p:ph type="body" sz="quarter" idx="23" hasCustomPrompt="1"/>
          </p:nvPr>
        </p:nvSpPr>
        <p:spPr>
          <a:xfrm>
            <a:off x="1694521" y="2655031"/>
            <a:ext cx="1108075" cy="209550"/>
          </a:xfrm>
        </p:spPr>
        <p:txBody>
          <a:bodyPr anchor="ctr">
            <a:noAutofit/>
          </a:bodyPr>
          <a:lstStyle>
            <a:lvl1pPr marL="0" indent="0" algn="ctr">
              <a:buNone/>
              <a:defRPr sz="1100"/>
            </a:lvl1pPr>
          </a:lstStyle>
          <a:p>
            <a:pPr lvl="0"/>
            <a:r>
              <a:rPr lang="lv-LV" dirty="0"/>
              <a:t>Ventspils</a:t>
            </a:r>
          </a:p>
        </p:txBody>
      </p:sp>
      <p:sp>
        <p:nvSpPr>
          <p:cNvPr id="104" name="Text Placeholder 3">
            <a:extLst>
              <a:ext uri="{FF2B5EF4-FFF2-40B4-BE49-F238E27FC236}">
                <a16:creationId xmlns:a16="http://schemas.microsoft.com/office/drawing/2014/main" id="{DC0DEC4B-7A8D-4B41-8F5A-9C37C75B9927}"/>
              </a:ext>
            </a:extLst>
          </p:cNvPr>
          <p:cNvSpPr>
            <a:spLocks noGrp="1"/>
          </p:cNvSpPr>
          <p:nvPr>
            <p:ph type="body" sz="quarter" idx="24" hasCustomPrompt="1"/>
          </p:nvPr>
        </p:nvSpPr>
        <p:spPr>
          <a:xfrm>
            <a:off x="1736768" y="3451703"/>
            <a:ext cx="1108075" cy="209550"/>
          </a:xfrm>
        </p:spPr>
        <p:txBody>
          <a:bodyPr anchor="ctr">
            <a:noAutofit/>
          </a:bodyPr>
          <a:lstStyle>
            <a:lvl1pPr marL="0" indent="0" algn="ctr">
              <a:buNone/>
              <a:defRPr sz="1100"/>
            </a:lvl1pPr>
          </a:lstStyle>
          <a:p>
            <a:pPr lvl="0"/>
            <a:r>
              <a:rPr lang="lv-LV" dirty="0"/>
              <a:t>Kuldīga</a:t>
            </a:r>
          </a:p>
        </p:txBody>
      </p:sp>
      <p:sp>
        <p:nvSpPr>
          <p:cNvPr id="105" name="Text Placeholder 3">
            <a:extLst>
              <a:ext uri="{FF2B5EF4-FFF2-40B4-BE49-F238E27FC236}">
                <a16:creationId xmlns:a16="http://schemas.microsoft.com/office/drawing/2014/main" id="{13C6E485-8BEF-E240-A494-B70802FC8696}"/>
              </a:ext>
            </a:extLst>
          </p:cNvPr>
          <p:cNvSpPr>
            <a:spLocks noGrp="1"/>
          </p:cNvSpPr>
          <p:nvPr>
            <p:ph type="body" sz="quarter" idx="25" hasCustomPrompt="1"/>
          </p:nvPr>
        </p:nvSpPr>
        <p:spPr>
          <a:xfrm>
            <a:off x="2110166" y="4143600"/>
            <a:ext cx="1108075" cy="209550"/>
          </a:xfrm>
        </p:spPr>
        <p:txBody>
          <a:bodyPr anchor="ctr">
            <a:noAutofit/>
          </a:bodyPr>
          <a:lstStyle>
            <a:lvl1pPr marL="0" indent="0" algn="ctr">
              <a:buNone/>
              <a:defRPr sz="1100"/>
            </a:lvl1pPr>
          </a:lstStyle>
          <a:p>
            <a:pPr lvl="0"/>
            <a:r>
              <a:rPr lang="lv-LV" dirty="0"/>
              <a:t>Saldus</a:t>
            </a:r>
          </a:p>
        </p:txBody>
      </p:sp>
      <p:sp>
        <p:nvSpPr>
          <p:cNvPr id="3" name="Text Placeholder 2">
            <a:extLst>
              <a:ext uri="{FF2B5EF4-FFF2-40B4-BE49-F238E27FC236}">
                <a16:creationId xmlns:a16="http://schemas.microsoft.com/office/drawing/2014/main" id="{E8388D1F-6A82-5B4C-973D-017017F2DE9B}"/>
              </a:ext>
            </a:extLst>
          </p:cNvPr>
          <p:cNvSpPr>
            <a:spLocks noGrp="1"/>
          </p:cNvSpPr>
          <p:nvPr>
            <p:ph type="body" sz="quarter" idx="26" hasCustomPrompt="1"/>
          </p:nvPr>
        </p:nvSpPr>
        <p:spPr>
          <a:xfrm>
            <a:off x="4633599" y="3163838"/>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Rīga</a:t>
            </a:r>
            <a:endParaRPr lang="lv-LV" dirty="0"/>
          </a:p>
        </p:txBody>
      </p:sp>
      <p:sp>
        <p:nvSpPr>
          <p:cNvPr id="68" name="Text Placeholder 2">
            <a:extLst>
              <a:ext uri="{FF2B5EF4-FFF2-40B4-BE49-F238E27FC236}">
                <a16:creationId xmlns:a16="http://schemas.microsoft.com/office/drawing/2014/main" id="{F4BAA335-7943-DE4D-9933-E0FEABC6206F}"/>
              </a:ext>
            </a:extLst>
          </p:cNvPr>
          <p:cNvSpPr>
            <a:spLocks noGrp="1"/>
          </p:cNvSpPr>
          <p:nvPr>
            <p:ph type="body" sz="quarter" idx="27" hasCustomPrompt="1"/>
          </p:nvPr>
        </p:nvSpPr>
        <p:spPr>
          <a:xfrm>
            <a:off x="8545905" y="4139079"/>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Rēzekne</a:t>
            </a:r>
            <a:endParaRPr lang="lv-LV" dirty="0"/>
          </a:p>
        </p:txBody>
      </p:sp>
      <p:sp>
        <p:nvSpPr>
          <p:cNvPr id="72" name="Text Placeholder 2">
            <a:extLst>
              <a:ext uri="{FF2B5EF4-FFF2-40B4-BE49-F238E27FC236}">
                <a16:creationId xmlns:a16="http://schemas.microsoft.com/office/drawing/2014/main" id="{3EE82D6D-070C-D146-8E48-CCF12BFE252A}"/>
              </a:ext>
            </a:extLst>
          </p:cNvPr>
          <p:cNvSpPr>
            <a:spLocks noGrp="1"/>
          </p:cNvSpPr>
          <p:nvPr>
            <p:ph type="body" sz="quarter" idx="28" hasCustomPrompt="1"/>
          </p:nvPr>
        </p:nvSpPr>
        <p:spPr>
          <a:xfrm>
            <a:off x="4123629" y="397631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a:t>Jelgava</a:t>
            </a:r>
            <a:endParaRPr lang="lv-LV" dirty="0"/>
          </a:p>
        </p:txBody>
      </p:sp>
      <p:sp>
        <p:nvSpPr>
          <p:cNvPr id="74" name="Text Placeholder 2">
            <a:extLst>
              <a:ext uri="{FF2B5EF4-FFF2-40B4-BE49-F238E27FC236}">
                <a16:creationId xmlns:a16="http://schemas.microsoft.com/office/drawing/2014/main" id="{CF653078-7093-1B41-943A-103BA864783F}"/>
              </a:ext>
            </a:extLst>
          </p:cNvPr>
          <p:cNvSpPr>
            <a:spLocks noGrp="1"/>
          </p:cNvSpPr>
          <p:nvPr>
            <p:ph type="body" sz="quarter" idx="29" hasCustomPrompt="1"/>
          </p:nvPr>
        </p:nvSpPr>
        <p:spPr>
          <a:xfrm>
            <a:off x="1167659" y="422359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Liepāja</a:t>
            </a:r>
            <a:endParaRPr lang="lv-LV" dirty="0"/>
          </a:p>
        </p:txBody>
      </p:sp>
    </p:spTree>
    <p:extLst>
      <p:ext uri="{BB962C8B-B14F-4D97-AF65-F5344CB8AC3E}">
        <p14:creationId xmlns:p14="http://schemas.microsoft.com/office/powerpoint/2010/main" val="2465483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V karte - Vidzeme">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82720451-87D2-0741-B5FD-3A48BB7D2045}"/>
              </a:ext>
            </a:extLst>
          </p:cNvPr>
          <p:cNvPicPr>
            <a:picLocks noChangeAspect="1"/>
          </p:cNvPicPr>
          <p:nvPr userDrawn="1"/>
        </p:nvPicPr>
        <p:blipFill>
          <a:blip r:embed="rId2"/>
          <a:stretch>
            <a:fillRect/>
          </a:stretch>
        </p:blipFill>
        <p:spPr>
          <a:xfrm>
            <a:off x="829004" y="1390064"/>
            <a:ext cx="8903770" cy="5297744"/>
          </a:xfrm>
          <a:prstGeom prst="rect">
            <a:avLst/>
          </a:prstGeom>
        </p:spPr>
      </p:pic>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15" name="Oval 14">
            <a:extLst>
              <a:ext uri="{FF2B5EF4-FFF2-40B4-BE49-F238E27FC236}">
                <a16:creationId xmlns:a16="http://schemas.microsoft.com/office/drawing/2014/main" id="{84FA8ED9-5171-EB45-9D30-4A0F59CD2E64}"/>
              </a:ext>
            </a:extLst>
          </p:cNvPr>
          <p:cNvSpPr/>
          <p:nvPr/>
        </p:nvSpPr>
        <p:spPr>
          <a:xfrm>
            <a:off x="7822644" y="6158144"/>
            <a:ext cx="109922" cy="109923"/>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7" name="Oval 86">
            <a:extLst>
              <a:ext uri="{FF2B5EF4-FFF2-40B4-BE49-F238E27FC236}">
                <a16:creationId xmlns:a16="http://schemas.microsoft.com/office/drawing/2014/main" id="{3D597554-851B-A546-8E56-F136667375D1}"/>
              </a:ext>
            </a:extLst>
          </p:cNvPr>
          <p:cNvSpPr/>
          <p:nvPr/>
        </p:nvSpPr>
        <p:spPr>
          <a:xfrm>
            <a:off x="7890600" y="5281303"/>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5" name="Oval 84">
            <a:extLst>
              <a:ext uri="{FF2B5EF4-FFF2-40B4-BE49-F238E27FC236}">
                <a16:creationId xmlns:a16="http://schemas.microsoft.com/office/drawing/2014/main" id="{ADDFF84D-7421-AA45-9410-53C124943417}"/>
              </a:ext>
            </a:extLst>
          </p:cNvPr>
          <p:cNvSpPr/>
          <p:nvPr/>
        </p:nvSpPr>
        <p:spPr>
          <a:xfrm>
            <a:off x="6451163" y="4791198"/>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3" name="Oval 82">
            <a:extLst>
              <a:ext uri="{FF2B5EF4-FFF2-40B4-BE49-F238E27FC236}">
                <a16:creationId xmlns:a16="http://schemas.microsoft.com/office/drawing/2014/main" id="{3B06BEF0-617E-534D-8CD9-3F54886F52CA}"/>
              </a:ext>
            </a:extLst>
          </p:cNvPr>
          <p:cNvSpPr/>
          <p:nvPr/>
        </p:nvSpPr>
        <p:spPr>
          <a:xfrm>
            <a:off x="4771581" y="488591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1" name="Oval 80">
            <a:extLst>
              <a:ext uri="{FF2B5EF4-FFF2-40B4-BE49-F238E27FC236}">
                <a16:creationId xmlns:a16="http://schemas.microsoft.com/office/drawing/2014/main" id="{B9BEDF9E-F120-8743-AF41-6465041AB1CF}"/>
              </a:ext>
            </a:extLst>
          </p:cNvPr>
          <p:cNvSpPr/>
          <p:nvPr/>
        </p:nvSpPr>
        <p:spPr>
          <a:xfrm>
            <a:off x="3377621" y="4524252"/>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9" name="Oval 78">
            <a:extLst>
              <a:ext uri="{FF2B5EF4-FFF2-40B4-BE49-F238E27FC236}">
                <a16:creationId xmlns:a16="http://schemas.microsoft.com/office/drawing/2014/main" id="{BD77F370-E7DC-0D4B-970B-212D76BC7B38}"/>
              </a:ext>
            </a:extLst>
          </p:cNvPr>
          <p:cNvSpPr/>
          <p:nvPr/>
        </p:nvSpPr>
        <p:spPr>
          <a:xfrm>
            <a:off x="2938750" y="314347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7" name="Oval 76">
            <a:extLst>
              <a:ext uri="{FF2B5EF4-FFF2-40B4-BE49-F238E27FC236}">
                <a16:creationId xmlns:a16="http://schemas.microsoft.com/office/drawing/2014/main" id="{221243AD-C76E-C547-A9E4-70EA2780C57F}"/>
              </a:ext>
            </a:extLst>
          </p:cNvPr>
          <p:cNvSpPr/>
          <p:nvPr/>
        </p:nvSpPr>
        <p:spPr>
          <a:xfrm>
            <a:off x="1791671" y="2689697"/>
            <a:ext cx="109922" cy="109921"/>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5" name="Oval 74">
            <a:extLst>
              <a:ext uri="{FF2B5EF4-FFF2-40B4-BE49-F238E27FC236}">
                <a16:creationId xmlns:a16="http://schemas.microsoft.com/office/drawing/2014/main" id="{2B3EB222-AD5A-944F-ACA7-049F7795855E}"/>
              </a:ext>
            </a:extLst>
          </p:cNvPr>
          <p:cNvSpPr/>
          <p:nvPr/>
        </p:nvSpPr>
        <p:spPr>
          <a:xfrm>
            <a:off x="2235845" y="366513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3" name="Oval 72">
            <a:extLst>
              <a:ext uri="{FF2B5EF4-FFF2-40B4-BE49-F238E27FC236}">
                <a16:creationId xmlns:a16="http://schemas.microsoft.com/office/drawing/2014/main" id="{AB2F0F9A-BB79-4C49-9B20-1646D9166677}"/>
              </a:ext>
            </a:extLst>
          </p:cNvPr>
          <p:cNvSpPr/>
          <p:nvPr/>
        </p:nvSpPr>
        <p:spPr>
          <a:xfrm>
            <a:off x="2609243" y="43480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1" name="Oval 70">
            <a:extLst>
              <a:ext uri="{FF2B5EF4-FFF2-40B4-BE49-F238E27FC236}">
                <a16:creationId xmlns:a16="http://schemas.microsoft.com/office/drawing/2014/main" id="{18ADB9C4-9709-CE42-A67C-0A9E604AC546}"/>
              </a:ext>
            </a:extLst>
          </p:cNvPr>
          <p:cNvSpPr/>
          <p:nvPr/>
        </p:nvSpPr>
        <p:spPr>
          <a:xfrm>
            <a:off x="7828305" y="344642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5" name="Oval 24">
            <a:extLst>
              <a:ext uri="{FF2B5EF4-FFF2-40B4-BE49-F238E27FC236}">
                <a16:creationId xmlns:a16="http://schemas.microsoft.com/office/drawing/2014/main" id="{00E81DA8-FD67-AB48-8BF9-012BBFE4055C}"/>
              </a:ext>
            </a:extLst>
          </p:cNvPr>
          <p:cNvSpPr/>
          <p:nvPr/>
        </p:nvSpPr>
        <p:spPr>
          <a:xfrm>
            <a:off x="7388625" y="3864690"/>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9" name="Oval 68">
            <a:extLst>
              <a:ext uri="{FF2B5EF4-FFF2-40B4-BE49-F238E27FC236}">
                <a16:creationId xmlns:a16="http://schemas.microsoft.com/office/drawing/2014/main" id="{5A496989-21BD-BE44-AC7F-5AEB1C3FF24E}"/>
              </a:ext>
            </a:extLst>
          </p:cNvPr>
          <p:cNvSpPr/>
          <p:nvPr/>
        </p:nvSpPr>
        <p:spPr>
          <a:xfrm>
            <a:off x="6158164" y="295120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7" name="Oval 66">
            <a:extLst>
              <a:ext uri="{FF2B5EF4-FFF2-40B4-BE49-F238E27FC236}">
                <a16:creationId xmlns:a16="http://schemas.microsoft.com/office/drawing/2014/main" id="{93A1AC8F-A66F-EB46-84DC-C9A76178E596}"/>
              </a:ext>
            </a:extLst>
          </p:cNvPr>
          <p:cNvSpPr/>
          <p:nvPr/>
        </p:nvSpPr>
        <p:spPr>
          <a:xfrm>
            <a:off x="5498305" y="264988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5" name="Oval 64">
            <a:extLst>
              <a:ext uri="{FF2B5EF4-FFF2-40B4-BE49-F238E27FC236}">
                <a16:creationId xmlns:a16="http://schemas.microsoft.com/office/drawing/2014/main" id="{47838149-6BB8-6044-B24F-B9C023123A58}"/>
              </a:ext>
            </a:extLst>
          </p:cNvPr>
          <p:cNvSpPr/>
          <p:nvPr/>
        </p:nvSpPr>
        <p:spPr>
          <a:xfrm>
            <a:off x="8220365" y="26702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3" name="Oval 62">
            <a:extLst>
              <a:ext uri="{FF2B5EF4-FFF2-40B4-BE49-F238E27FC236}">
                <a16:creationId xmlns:a16="http://schemas.microsoft.com/office/drawing/2014/main" id="{3DBDD770-B819-4F49-9856-0814A8BD6365}"/>
              </a:ext>
            </a:extLst>
          </p:cNvPr>
          <p:cNvSpPr/>
          <p:nvPr/>
        </p:nvSpPr>
        <p:spPr>
          <a:xfrm>
            <a:off x="5278464" y="40494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1" name="Oval 60">
            <a:extLst>
              <a:ext uri="{FF2B5EF4-FFF2-40B4-BE49-F238E27FC236}">
                <a16:creationId xmlns:a16="http://schemas.microsoft.com/office/drawing/2014/main" id="{50D4A24D-61C8-134B-9DD3-C02CDFC4220F}"/>
              </a:ext>
            </a:extLst>
          </p:cNvPr>
          <p:cNvSpPr/>
          <p:nvPr/>
        </p:nvSpPr>
        <p:spPr>
          <a:xfrm>
            <a:off x="3486392" y="374342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grpSp>
        <p:nvGrpSpPr>
          <p:cNvPr id="31" name="Group 30">
            <a:extLst>
              <a:ext uri="{FF2B5EF4-FFF2-40B4-BE49-F238E27FC236}">
                <a16:creationId xmlns:a16="http://schemas.microsoft.com/office/drawing/2014/main" id="{56DF642B-DF78-AD4B-9E60-48EBD706ADC0}"/>
              </a:ext>
            </a:extLst>
          </p:cNvPr>
          <p:cNvGrpSpPr/>
          <p:nvPr/>
        </p:nvGrpSpPr>
        <p:grpSpPr>
          <a:xfrm>
            <a:off x="6454791" y="2067068"/>
            <a:ext cx="1056585" cy="417023"/>
            <a:chOff x="7943832" y="1435667"/>
            <a:chExt cx="1384300" cy="546369"/>
          </a:xfrm>
        </p:grpSpPr>
        <p:pic>
          <p:nvPicPr>
            <p:cNvPr id="59" name="Picture 58">
              <a:extLst>
                <a:ext uri="{FF2B5EF4-FFF2-40B4-BE49-F238E27FC236}">
                  <a16:creationId xmlns:a16="http://schemas.microsoft.com/office/drawing/2014/main" id="{1EA6DB1B-714C-234F-8607-87F8D46D6B30}"/>
                </a:ext>
              </a:extLst>
            </p:cNvPr>
            <p:cNvPicPr>
              <a:picLocks noChangeAspect="1"/>
            </p:cNvPicPr>
            <p:nvPr/>
          </p:nvPicPr>
          <p:blipFill>
            <a:blip r:embed="rId3"/>
            <a:stretch>
              <a:fillRect/>
            </a:stretch>
          </p:blipFill>
          <p:spPr>
            <a:xfrm>
              <a:off x="7943832" y="1461336"/>
              <a:ext cx="1384300" cy="520700"/>
            </a:xfrm>
            <a:prstGeom prst="rect">
              <a:avLst/>
            </a:prstGeom>
          </p:spPr>
        </p:pic>
        <p:sp>
          <p:nvSpPr>
            <p:cNvPr id="60" name="TextBox 59">
              <a:extLst>
                <a:ext uri="{FF2B5EF4-FFF2-40B4-BE49-F238E27FC236}">
                  <a16:creationId xmlns:a16="http://schemas.microsoft.com/office/drawing/2014/main" id="{87D86A98-178F-7646-816F-AA03EB353E24}"/>
                </a:ext>
              </a:extLst>
            </p:cNvPr>
            <p:cNvSpPr txBox="1"/>
            <p:nvPr/>
          </p:nvSpPr>
          <p:spPr>
            <a:xfrm>
              <a:off x="8014958" y="1435667"/>
              <a:ext cx="1302081" cy="403239"/>
            </a:xfrm>
            <a:prstGeom prst="rect">
              <a:avLst/>
            </a:prstGeom>
            <a:noFill/>
          </p:spPr>
          <p:txBody>
            <a:bodyPr wrap="square" rtlCol="0">
              <a:spAutoFit/>
            </a:bodyPr>
            <a:lstStyle/>
            <a:p>
              <a:pPr algn="ctr"/>
              <a:r>
                <a:rPr lang="en-LV" sz="1400" b="1" dirty="0">
                  <a:solidFill>
                    <a:schemeClr val="bg1"/>
                  </a:solidFill>
                  <a:latin typeface="Century Gothic" panose="020B0502020202020204" pitchFamily="34" charset="0"/>
                </a:rPr>
                <a:t>Valmiera</a:t>
              </a:r>
            </a:p>
          </p:txBody>
        </p:sp>
      </p:grpSp>
      <p:sp>
        <p:nvSpPr>
          <p:cNvPr id="32" name="Oval 31">
            <a:extLst>
              <a:ext uri="{FF2B5EF4-FFF2-40B4-BE49-F238E27FC236}">
                <a16:creationId xmlns:a16="http://schemas.microsoft.com/office/drawing/2014/main" id="{E0AC006E-6923-FB44-8EE0-12F84850486A}"/>
              </a:ext>
            </a:extLst>
          </p:cNvPr>
          <p:cNvSpPr/>
          <p:nvPr/>
        </p:nvSpPr>
        <p:spPr>
          <a:xfrm>
            <a:off x="6297038" y="2492223"/>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7" name="Picture 56">
            <a:extLst>
              <a:ext uri="{FF2B5EF4-FFF2-40B4-BE49-F238E27FC236}">
                <a16:creationId xmlns:a16="http://schemas.microsoft.com/office/drawing/2014/main" id="{E45B4A30-2920-D341-BCBB-699DC9F36245}"/>
              </a:ext>
            </a:extLst>
          </p:cNvPr>
          <p:cNvPicPr>
            <a:picLocks noChangeAspect="1"/>
          </p:cNvPicPr>
          <p:nvPr/>
        </p:nvPicPr>
        <p:blipFill>
          <a:blip r:embed="rId3"/>
          <a:stretch>
            <a:fillRect/>
          </a:stretch>
        </p:blipFill>
        <p:spPr>
          <a:xfrm>
            <a:off x="4653987" y="3275620"/>
            <a:ext cx="1056585" cy="397430"/>
          </a:xfrm>
          <a:prstGeom prst="rect">
            <a:avLst/>
          </a:prstGeom>
        </p:spPr>
      </p:pic>
      <p:sp>
        <p:nvSpPr>
          <p:cNvPr id="34" name="Oval 33">
            <a:extLst>
              <a:ext uri="{FF2B5EF4-FFF2-40B4-BE49-F238E27FC236}">
                <a16:creationId xmlns:a16="http://schemas.microsoft.com/office/drawing/2014/main" id="{4047F380-B03F-8544-A88D-97E918606C5D}"/>
              </a:ext>
            </a:extLst>
          </p:cNvPr>
          <p:cNvSpPr/>
          <p:nvPr/>
        </p:nvSpPr>
        <p:spPr>
          <a:xfrm>
            <a:off x="4496237"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5" name="Picture 54">
            <a:extLst>
              <a:ext uri="{FF2B5EF4-FFF2-40B4-BE49-F238E27FC236}">
                <a16:creationId xmlns:a16="http://schemas.microsoft.com/office/drawing/2014/main" id="{79035142-11AC-DD43-B57F-C35B26737707}"/>
              </a:ext>
            </a:extLst>
          </p:cNvPr>
          <p:cNvPicPr>
            <a:picLocks noChangeAspect="1"/>
          </p:cNvPicPr>
          <p:nvPr/>
        </p:nvPicPr>
        <p:blipFill>
          <a:blip r:embed="rId3"/>
          <a:stretch>
            <a:fillRect/>
          </a:stretch>
        </p:blipFill>
        <p:spPr>
          <a:xfrm>
            <a:off x="4163836" y="4068097"/>
            <a:ext cx="1056585" cy="397431"/>
          </a:xfrm>
          <a:prstGeom prst="rect">
            <a:avLst/>
          </a:prstGeom>
        </p:spPr>
      </p:pic>
      <p:sp>
        <p:nvSpPr>
          <p:cNvPr id="36" name="Oval 35">
            <a:extLst>
              <a:ext uri="{FF2B5EF4-FFF2-40B4-BE49-F238E27FC236}">
                <a16:creationId xmlns:a16="http://schemas.microsoft.com/office/drawing/2014/main" id="{75C8D39B-A333-3A4B-8532-59323437CCD8}"/>
              </a:ext>
            </a:extLst>
          </p:cNvPr>
          <p:cNvSpPr/>
          <p:nvPr/>
        </p:nvSpPr>
        <p:spPr>
          <a:xfrm>
            <a:off x="4060136" y="447951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3" name="Picture 52">
            <a:extLst>
              <a:ext uri="{FF2B5EF4-FFF2-40B4-BE49-F238E27FC236}">
                <a16:creationId xmlns:a16="http://schemas.microsoft.com/office/drawing/2014/main" id="{6B410EDD-FC97-3744-8E4F-44ED9EAF36BB}"/>
              </a:ext>
            </a:extLst>
          </p:cNvPr>
          <p:cNvPicPr>
            <a:picLocks noChangeAspect="1"/>
          </p:cNvPicPr>
          <p:nvPr/>
        </p:nvPicPr>
        <p:blipFill>
          <a:blip r:embed="rId3"/>
          <a:stretch>
            <a:fillRect/>
          </a:stretch>
        </p:blipFill>
        <p:spPr>
          <a:xfrm>
            <a:off x="8571651" y="4236746"/>
            <a:ext cx="1056585" cy="397432"/>
          </a:xfrm>
          <a:prstGeom prst="rect">
            <a:avLst/>
          </a:prstGeom>
        </p:spPr>
      </p:pic>
      <p:sp>
        <p:nvSpPr>
          <p:cNvPr id="38" name="Oval 37">
            <a:extLst>
              <a:ext uri="{FF2B5EF4-FFF2-40B4-BE49-F238E27FC236}">
                <a16:creationId xmlns:a16="http://schemas.microsoft.com/office/drawing/2014/main" id="{55569BE5-0DE4-D148-A8FB-01A2B912ECCB}"/>
              </a:ext>
            </a:extLst>
          </p:cNvPr>
          <p:cNvSpPr/>
          <p:nvPr/>
        </p:nvSpPr>
        <p:spPr>
          <a:xfrm>
            <a:off x="8413897" y="4642310"/>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1" name="Picture 50">
            <a:extLst>
              <a:ext uri="{FF2B5EF4-FFF2-40B4-BE49-F238E27FC236}">
                <a16:creationId xmlns:a16="http://schemas.microsoft.com/office/drawing/2014/main" id="{CECB8E30-D743-7043-8CBC-37D35A76D269}"/>
              </a:ext>
            </a:extLst>
          </p:cNvPr>
          <p:cNvPicPr>
            <a:picLocks noChangeAspect="1"/>
          </p:cNvPicPr>
          <p:nvPr/>
        </p:nvPicPr>
        <p:blipFill>
          <a:blip r:embed="rId3"/>
          <a:stretch>
            <a:fillRect/>
          </a:stretch>
        </p:blipFill>
        <p:spPr>
          <a:xfrm>
            <a:off x="1191974" y="4316736"/>
            <a:ext cx="1056585" cy="397431"/>
          </a:xfrm>
          <a:prstGeom prst="rect">
            <a:avLst/>
          </a:prstGeom>
        </p:spPr>
      </p:pic>
      <p:sp>
        <p:nvSpPr>
          <p:cNvPr id="40" name="Oval 39">
            <a:extLst>
              <a:ext uri="{FF2B5EF4-FFF2-40B4-BE49-F238E27FC236}">
                <a16:creationId xmlns:a16="http://schemas.microsoft.com/office/drawing/2014/main" id="{9E2F0B65-87BB-CD48-8CCD-823260DD0B93}"/>
              </a:ext>
            </a:extLst>
          </p:cNvPr>
          <p:cNvSpPr/>
          <p:nvPr/>
        </p:nvSpPr>
        <p:spPr>
          <a:xfrm>
            <a:off x="1034221" y="472230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9" name="Oval 48">
            <a:extLst>
              <a:ext uri="{FF2B5EF4-FFF2-40B4-BE49-F238E27FC236}">
                <a16:creationId xmlns:a16="http://schemas.microsoft.com/office/drawing/2014/main" id="{7D02CA00-3F59-8840-8A3F-B26EB0E12106}"/>
              </a:ext>
            </a:extLst>
          </p:cNvPr>
          <p:cNvSpPr/>
          <p:nvPr/>
        </p:nvSpPr>
        <p:spPr>
          <a:xfrm>
            <a:off x="7822647" y="615814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2" name="Oval 41">
            <a:extLst>
              <a:ext uri="{FF2B5EF4-FFF2-40B4-BE49-F238E27FC236}">
                <a16:creationId xmlns:a16="http://schemas.microsoft.com/office/drawing/2014/main" id="{D237987F-A8B7-CF41-A85F-9A4ACEDA3B84}"/>
              </a:ext>
            </a:extLst>
          </p:cNvPr>
          <p:cNvSpPr/>
          <p:nvPr/>
        </p:nvSpPr>
        <p:spPr>
          <a:xfrm>
            <a:off x="7388625" y="38646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4" name="Oval 43">
            <a:extLst>
              <a:ext uri="{FF2B5EF4-FFF2-40B4-BE49-F238E27FC236}">
                <a16:creationId xmlns:a16="http://schemas.microsoft.com/office/drawing/2014/main" id="{229CAB33-DBCF-A94C-BB33-5B1C6EAD2AE0}"/>
              </a:ext>
            </a:extLst>
          </p:cNvPr>
          <p:cNvSpPr/>
          <p:nvPr/>
        </p:nvSpPr>
        <p:spPr>
          <a:xfrm>
            <a:off x="6297038" y="2492224"/>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5" name="Oval 44">
            <a:extLst>
              <a:ext uri="{FF2B5EF4-FFF2-40B4-BE49-F238E27FC236}">
                <a16:creationId xmlns:a16="http://schemas.microsoft.com/office/drawing/2014/main" id="{5EFA7E7C-F146-FE4B-B67E-19838152DBC7}"/>
              </a:ext>
            </a:extLst>
          </p:cNvPr>
          <p:cNvSpPr/>
          <p:nvPr/>
        </p:nvSpPr>
        <p:spPr>
          <a:xfrm>
            <a:off x="4496235"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6" name="Oval 45">
            <a:extLst>
              <a:ext uri="{FF2B5EF4-FFF2-40B4-BE49-F238E27FC236}">
                <a16:creationId xmlns:a16="http://schemas.microsoft.com/office/drawing/2014/main" id="{E0B723B6-EDED-7048-A349-31D8224E9B0A}"/>
              </a:ext>
            </a:extLst>
          </p:cNvPr>
          <p:cNvSpPr/>
          <p:nvPr/>
        </p:nvSpPr>
        <p:spPr>
          <a:xfrm>
            <a:off x="4060136" y="4479517"/>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7" name="Oval 46">
            <a:extLst>
              <a:ext uri="{FF2B5EF4-FFF2-40B4-BE49-F238E27FC236}">
                <a16:creationId xmlns:a16="http://schemas.microsoft.com/office/drawing/2014/main" id="{E45AE09E-15C6-8245-BCEE-6B3C502C15D6}"/>
              </a:ext>
            </a:extLst>
          </p:cNvPr>
          <p:cNvSpPr/>
          <p:nvPr/>
        </p:nvSpPr>
        <p:spPr>
          <a:xfrm>
            <a:off x="8413897" y="464231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8" name="Oval 47">
            <a:extLst>
              <a:ext uri="{FF2B5EF4-FFF2-40B4-BE49-F238E27FC236}">
                <a16:creationId xmlns:a16="http://schemas.microsoft.com/office/drawing/2014/main" id="{332F3DFB-6249-1B42-AAB2-3401FEBEEBFB}"/>
              </a:ext>
            </a:extLst>
          </p:cNvPr>
          <p:cNvSpPr/>
          <p:nvPr/>
        </p:nvSpPr>
        <p:spPr>
          <a:xfrm>
            <a:off x="1034220" y="472230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Text Placeholder 3">
            <a:extLst>
              <a:ext uri="{FF2B5EF4-FFF2-40B4-BE49-F238E27FC236}">
                <a16:creationId xmlns:a16="http://schemas.microsoft.com/office/drawing/2014/main" id="{90A78762-FF34-2947-A3C1-464F1B280B8C}"/>
              </a:ext>
            </a:extLst>
          </p:cNvPr>
          <p:cNvSpPr>
            <a:spLocks noGrp="1"/>
          </p:cNvSpPr>
          <p:nvPr>
            <p:ph type="body" sz="quarter" idx="10" hasCustomPrompt="1"/>
          </p:nvPr>
        </p:nvSpPr>
        <p:spPr>
          <a:xfrm>
            <a:off x="7721288" y="2504298"/>
            <a:ext cx="1108075" cy="209550"/>
          </a:xfrm>
        </p:spPr>
        <p:txBody>
          <a:bodyPr anchor="ctr">
            <a:noAutofit/>
          </a:bodyPr>
          <a:lstStyle>
            <a:lvl1pPr marL="0" indent="0" algn="ctr">
              <a:buNone/>
              <a:defRPr sz="1100"/>
            </a:lvl1pPr>
          </a:lstStyle>
          <a:p>
            <a:pPr lvl="0"/>
            <a:r>
              <a:rPr lang="lv-LV" dirty="0"/>
              <a:t>Alūksne</a:t>
            </a:r>
          </a:p>
        </p:txBody>
      </p:sp>
      <p:sp>
        <p:nvSpPr>
          <p:cNvPr id="89" name="Text Placeholder 3">
            <a:extLst>
              <a:ext uri="{FF2B5EF4-FFF2-40B4-BE49-F238E27FC236}">
                <a16:creationId xmlns:a16="http://schemas.microsoft.com/office/drawing/2014/main" id="{EA274F34-4939-ED4E-AD39-48D1EBD917A8}"/>
              </a:ext>
            </a:extLst>
          </p:cNvPr>
          <p:cNvSpPr>
            <a:spLocks noGrp="1"/>
          </p:cNvSpPr>
          <p:nvPr>
            <p:ph type="body" sz="quarter" idx="11" hasCustomPrompt="1"/>
          </p:nvPr>
        </p:nvSpPr>
        <p:spPr>
          <a:xfrm>
            <a:off x="7342673" y="3201210"/>
            <a:ext cx="1108075" cy="209550"/>
          </a:xfrm>
        </p:spPr>
        <p:txBody>
          <a:bodyPr anchor="ctr">
            <a:noAutofit/>
          </a:bodyPr>
          <a:lstStyle>
            <a:lvl1pPr marL="0" indent="0" algn="ctr">
              <a:buNone/>
              <a:defRPr sz="1100"/>
            </a:lvl1pPr>
          </a:lstStyle>
          <a:p>
            <a:pPr lvl="0"/>
            <a:r>
              <a:rPr lang="lv-LV" dirty="0"/>
              <a:t>Gulbene</a:t>
            </a:r>
          </a:p>
        </p:txBody>
      </p:sp>
      <p:sp>
        <p:nvSpPr>
          <p:cNvPr id="91" name="Text Placeholder 3">
            <a:extLst>
              <a:ext uri="{FF2B5EF4-FFF2-40B4-BE49-F238E27FC236}">
                <a16:creationId xmlns:a16="http://schemas.microsoft.com/office/drawing/2014/main" id="{BE2A71EB-AA70-EA4E-A3C4-45671BCF1A33}"/>
              </a:ext>
            </a:extLst>
          </p:cNvPr>
          <p:cNvSpPr>
            <a:spLocks noGrp="1"/>
          </p:cNvSpPr>
          <p:nvPr>
            <p:ph type="body" sz="quarter" idx="12" hasCustomPrompt="1"/>
          </p:nvPr>
        </p:nvSpPr>
        <p:spPr>
          <a:xfrm>
            <a:off x="6892447" y="3650066"/>
            <a:ext cx="1108075" cy="209550"/>
          </a:xfrm>
        </p:spPr>
        <p:txBody>
          <a:bodyPr anchor="ctr">
            <a:noAutofit/>
          </a:bodyPr>
          <a:lstStyle>
            <a:lvl1pPr marL="0" indent="0" algn="ctr">
              <a:buNone/>
              <a:defRPr sz="1100"/>
            </a:lvl1pPr>
          </a:lstStyle>
          <a:p>
            <a:pPr lvl="0"/>
            <a:r>
              <a:rPr lang="lv-LV" dirty="0"/>
              <a:t>Madona</a:t>
            </a:r>
          </a:p>
        </p:txBody>
      </p:sp>
      <p:sp>
        <p:nvSpPr>
          <p:cNvPr id="93" name="Text Placeholder 3">
            <a:extLst>
              <a:ext uri="{FF2B5EF4-FFF2-40B4-BE49-F238E27FC236}">
                <a16:creationId xmlns:a16="http://schemas.microsoft.com/office/drawing/2014/main" id="{E21928CB-5325-A44D-BDA5-F8B47F8C8F65}"/>
              </a:ext>
            </a:extLst>
          </p:cNvPr>
          <p:cNvSpPr>
            <a:spLocks noGrp="1"/>
          </p:cNvSpPr>
          <p:nvPr>
            <p:ph type="body" sz="quarter" idx="13" hasCustomPrompt="1"/>
          </p:nvPr>
        </p:nvSpPr>
        <p:spPr>
          <a:xfrm>
            <a:off x="7378528" y="5063359"/>
            <a:ext cx="1108075" cy="209550"/>
          </a:xfrm>
        </p:spPr>
        <p:txBody>
          <a:bodyPr anchor="ctr">
            <a:noAutofit/>
          </a:bodyPr>
          <a:lstStyle>
            <a:lvl1pPr marL="0" indent="0" algn="ctr">
              <a:buNone/>
              <a:defRPr sz="1100"/>
            </a:lvl1pPr>
          </a:lstStyle>
          <a:p>
            <a:pPr lvl="0"/>
            <a:r>
              <a:rPr lang="lv-LV" dirty="0"/>
              <a:t>Preiļi</a:t>
            </a:r>
          </a:p>
        </p:txBody>
      </p:sp>
      <p:sp>
        <p:nvSpPr>
          <p:cNvPr id="94" name="Text Placeholder 3">
            <a:extLst>
              <a:ext uri="{FF2B5EF4-FFF2-40B4-BE49-F238E27FC236}">
                <a16:creationId xmlns:a16="http://schemas.microsoft.com/office/drawing/2014/main" id="{68B3A83F-0682-AE45-987F-CA92D67484A8}"/>
              </a:ext>
            </a:extLst>
          </p:cNvPr>
          <p:cNvSpPr>
            <a:spLocks noGrp="1"/>
          </p:cNvSpPr>
          <p:nvPr>
            <p:ph type="body" sz="quarter" idx="14" hasCustomPrompt="1"/>
          </p:nvPr>
        </p:nvSpPr>
        <p:spPr>
          <a:xfrm>
            <a:off x="7323567" y="5937423"/>
            <a:ext cx="1108075" cy="209550"/>
          </a:xfrm>
        </p:spPr>
        <p:txBody>
          <a:bodyPr anchor="ctr">
            <a:noAutofit/>
          </a:bodyPr>
          <a:lstStyle>
            <a:lvl1pPr marL="0" indent="0" algn="ctr">
              <a:buNone/>
              <a:defRPr sz="1100"/>
            </a:lvl1pPr>
          </a:lstStyle>
          <a:p>
            <a:pPr lvl="0"/>
            <a:r>
              <a:rPr lang="lv-LV" dirty="0"/>
              <a:t>Daugavpils</a:t>
            </a:r>
          </a:p>
        </p:txBody>
      </p:sp>
      <p:sp>
        <p:nvSpPr>
          <p:cNvPr id="95" name="Text Placeholder 3">
            <a:extLst>
              <a:ext uri="{FF2B5EF4-FFF2-40B4-BE49-F238E27FC236}">
                <a16:creationId xmlns:a16="http://schemas.microsoft.com/office/drawing/2014/main" id="{35D4DE21-70D4-4E42-92EC-CB9BB53F09B6}"/>
              </a:ext>
            </a:extLst>
          </p:cNvPr>
          <p:cNvSpPr>
            <a:spLocks noGrp="1"/>
          </p:cNvSpPr>
          <p:nvPr>
            <p:ph type="body" sz="quarter" idx="15" hasCustomPrompt="1"/>
          </p:nvPr>
        </p:nvSpPr>
        <p:spPr>
          <a:xfrm>
            <a:off x="5952086" y="4574199"/>
            <a:ext cx="1108075" cy="209550"/>
          </a:xfrm>
        </p:spPr>
        <p:txBody>
          <a:bodyPr anchor="ctr">
            <a:noAutofit/>
          </a:bodyPr>
          <a:lstStyle>
            <a:lvl1pPr marL="0" indent="0" algn="ctr">
              <a:buNone/>
              <a:defRPr sz="1100"/>
            </a:lvl1pPr>
          </a:lstStyle>
          <a:p>
            <a:pPr lvl="0"/>
            <a:r>
              <a:rPr lang="lv-LV" dirty="0"/>
              <a:t>Jēkabpils</a:t>
            </a:r>
          </a:p>
        </p:txBody>
      </p:sp>
      <p:sp>
        <p:nvSpPr>
          <p:cNvPr id="96" name="Text Placeholder 3">
            <a:extLst>
              <a:ext uri="{FF2B5EF4-FFF2-40B4-BE49-F238E27FC236}">
                <a16:creationId xmlns:a16="http://schemas.microsoft.com/office/drawing/2014/main" id="{748E7940-289D-7646-8C3D-2D307781B9D1}"/>
              </a:ext>
            </a:extLst>
          </p:cNvPr>
          <p:cNvSpPr>
            <a:spLocks noGrp="1"/>
          </p:cNvSpPr>
          <p:nvPr>
            <p:ph type="body" sz="quarter" idx="16" hasCustomPrompt="1"/>
          </p:nvPr>
        </p:nvSpPr>
        <p:spPr>
          <a:xfrm>
            <a:off x="5642406" y="2752812"/>
            <a:ext cx="1108075" cy="209550"/>
          </a:xfrm>
        </p:spPr>
        <p:txBody>
          <a:bodyPr anchor="ctr">
            <a:noAutofit/>
          </a:bodyPr>
          <a:lstStyle>
            <a:lvl1pPr marL="0" indent="0" algn="ctr">
              <a:buNone/>
              <a:defRPr sz="1100"/>
            </a:lvl1pPr>
          </a:lstStyle>
          <a:p>
            <a:pPr lvl="0"/>
            <a:r>
              <a:rPr lang="lv-LV" dirty="0"/>
              <a:t>Cēsis</a:t>
            </a:r>
          </a:p>
        </p:txBody>
      </p:sp>
      <p:sp>
        <p:nvSpPr>
          <p:cNvPr id="97" name="Text Placeholder 3">
            <a:extLst>
              <a:ext uri="{FF2B5EF4-FFF2-40B4-BE49-F238E27FC236}">
                <a16:creationId xmlns:a16="http://schemas.microsoft.com/office/drawing/2014/main" id="{5775B044-27CE-8F4A-AEFD-178002C363B6}"/>
              </a:ext>
            </a:extLst>
          </p:cNvPr>
          <p:cNvSpPr>
            <a:spLocks noGrp="1"/>
          </p:cNvSpPr>
          <p:nvPr>
            <p:ph type="body" sz="quarter" idx="17" hasCustomPrompt="1"/>
          </p:nvPr>
        </p:nvSpPr>
        <p:spPr>
          <a:xfrm>
            <a:off x="5002645" y="2426896"/>
            <a:ext cx="1108075" cy="209550"/>
          </a:xfrm>
        </p:spPr>
        <p:txBody>
          <a:bodyPr anchor="ctr">
            <a:noAutofit/>
          </a:bodyPr>
          <a:lstStyle>
            <a:lvl1pPr marL="0" indent="0" algn="ctr">
              <a:buNone/>
              <a:defRPr sz="1100"/>
            </a:lvl1pPr>
          </a:lstStyle>
          <a:p>
            <a:pPr lvl="0"/>
            <a:r>
              <a:rPr lang="lv-LV" dirty="0"/>
              <a:t>Limbaži</a:t>
            </a:r>
          </a:p>
        </p:txBody>
      </p:sp>
      <p:sp>
        <p:nvSpPr>
          <p:cNvPr id="98" name="Text Placeholder 3">
            <a:extLst>
              <a:ext uri="{FF2B5EF4-FFF2-40B4-BE49-F238E27FC236}">
                <a16:creationId xmlns:a16="http://schemas.microsoft.com/office/drawing/2014/main" id="{C854FC21-C2E5-534F-BD03-9A62FA598E6D}"/>
              </a:ext>
            </a:extLst>
          </p:cNvPr>
          <p:cNvSpPr>
            <a:spLocks noGrp="1"/>
          </p:cNvSpPr>
          <p:nvPr>
            <p:ph type="body" sz="quarter" idx="18" hasCustomPrompt="1"/>
          </p:nvPr>
        </p:nvSpPr>
        <p:spPr>
          <a:xfrm>
            <a:off x="4784171" y="3837042"/>
            <a:ext cx="1108075" cy="209550"/>
          </a:xfrm>
        </p:spPr>
        <p:txBody>
          <a:bodyPr anchor="ctr">
            <a:noAutofit/>
          </a:bodyPr>
          <a:lstStyle>
            <a:lvl1pPr marL="0" indent="0" algn="ctr">
              <a:buNone/>
              <a:defRPr sz="1100"/>
            </a:lvl1pPr>
          </a:lstStyle>
          <a:p>
            <a:pPr lvl="0"/>
            <a:r>
              <a:rPr lang="lv-LV" dirty="0"/>
              <a:t>Ogre</a:t>
            </a:r>
          </a:p>
        </p:txBody>
      </p:sp>
      <p:sp>
        <p:nvSpPr>
          <p:cNvPr id="99" name="Text Placeholder 3">
            <a:extLst>
              <a:ext uri="{FF2B5EF4-FFF2-40B4-BE49-F238E27FC236}">
                <a16:creationId xmlns:a16="http://schemas.microsoft.com/office/drawing/2014/main" id="{9B01FD82-8FDC-BD4E-A0AA-8BC7BAC98C24}"/>
              </a:ext>
            </a:extLst>
          </p:cNvPr>
          <p:cNvSpPr>
            <a:spLocks noGrp="1"/>
          </p:cNvSpPr>
          <p:nvPr>
            <p:ph type="body" sz="quarter" idx="19" hasCustomPrompt="1"/>
          </p:nvPr>
        </p:nvSpPr>
        <p:spPr>
          <a:xfrm>
            <a:off x="4272504" y="4689904"/>
            <a:ext cx="1108075" cy="209550"/>
          </a:xfrm>
        </p:spPr>
        <p:txBody>
          <a:bodyPr anchor="ctr">
            <a:noAutofit/>
          </a:bodyPr>
          <a:lstStyle>
            <a:lvl1pPr marL="0" indent="0" algn="ctr">
              <a:buNone/>
              <a:defRPr sz="1100"/>
            </a:lvl1pPr>
          </a:lstStyle>
          <a:p>
            <a:pPr lvl="0"/>
            <a:r>
              <a:rPr lang="lv-LV" dirty="0"/>
              <a:t>Bauska</a:t>
            </a:r>
          </a:p>
        </p:txBody>
      </p:sp>
      <p:sp>
        <p:nvSpPr>
          <p:cNvPr id="100" name="Text Placeholder 3">
            <a:extLst>
              <a:ext uri="{FF2B5EF4-FFF2-40B4-BE49-F238E27FC236}">
                <a16:creationId xmlns:a16="http://schemas.microsoft.com/office/drawing/2014/main" id="{9497EEE2-68EC-D349-8BE3-18ABDD8F22DB}"/>
              </a:ext>
            </a:extLst>
          </p:cNvPr>
          <p:cNvSpPr>
            <a:spLocks noGrp="1"/>
          </p:cNvSpPr>
          <p:nvPr>
            <p:ph type="body" sz="quarter" idx="20" hasCustomPrompt="1"/>
          </p:nvPr>
        </p:nvSpPr>
        <p:spPr>
          <a:xfrm>
            <a:off x="2878544" y="4673214"/>
            <a:ext cx="1108075" cy="209550"/>
          </a:xfrm>
        </p:spPr>
        <p:txBody>
          <a:bodyPr anchor="ctr">
            <a:noAutofit/>
          </a:bodyPr>
          <a:lstStyle>
            <a:lvl1pPr marL="0" indent="0" algn="ctr">
              <a:buNone/>
              <a:defRPr sz="1100"/>
            </a:lvl1pPr>
          </a:lstStyle>
          <a:p>
            <a:pPr lvl="0"/>
            <a:r>
              <a:rPr lang="lv-LV" dirty="0"/>
              <a:t>Dobele</a:t>
            </a:r>
          </a:p>
        </p:txBody>
      </p:sp>
      <p:sp>
        <p:nvSpPr>
          <p:cNvPr id="101" name="Text Placeholder 3">
            <a:extLst>
              <a:ext uri="{FF2B5EF4-FFF2-40B4-BE49-F238E27FC236}">
                <a16:creationId xmlns:a16="http://schemas.microsoft.com/office/drawing/2014/main" id="{5D1F65BB-9549-D240-87A5-C56D1287AB1B}"/>
              </a:ext>
            </a:extLst>
          </p:cNvPr>
          <p:cNvSpPr>
            <a:spLocks noGrp="1"/>
          </p:cNvSpPr>
          <p:nvPr>
            <p:ph type="body" sz="quarter" idx="21" hasCustomPrompt="1"/>
          </p:nvPr>
        </p:nvSpPr>
        <p:spPr>
          <a:xfrm>
            <a:off x="2993710" y="3858547"/>
            <a:ext cx="1108075" cy="209550"/>
          </a:xfrm>
        </p:spPr>
        <p:txBody>
          <a:bodyPr anchor="ctr">
            <a:noAutofit/>
          </a:bodyPr>
          <a:lstStyle>
            <a:lvl1pPr marL="0" indent="0" algn="ctr">
              <a:buNone/>
              <a:defRPr sz="1100"/>
            </a:lvl1pPr>
          </a:lstStyle>
          <a:p>
            <a:pPr lvl="0"/>
            <a:r>
              <a:rPr lang="lv-LV" dirty="0"/>
              <a:t>Tukums</a:t>
            </a:r>
          </a:p>
        </p:txBody>
      </p:sp>
      <p:sp>
        <p:nvSpPr>
          <p:cNvPr id="102" name="Text Placeholder 3">
            <a:extLst>
              <a:ext uri="{FF2B5EF4-FFF2-40B4-BE49-F238E27FC236}">
                <a16:creationId xmlns:a16="http://schemas.microsoft.com/office/drawing/2014/main" id="{EB50C829-F22A-F54F-8D6D-044E7265C99F}"/>
              </a:ext>
            </a:extLst>
          </p:cNvPr>
          <p:cNvSpPr>
            <a:spLocks noGrp="1"/>
          </p:cNvSpPr>
          <p:nvPr>
            <p:ph type="body" sz="quarter" idx="22" hasCustomPrompt="1"/>
          </p:nvPr>
        </p:nvSpPr>
        <p:spPr>
          <a:xfrm>
            <a:off x="2449394" y="2928733"/>
            <a:ext cx="1108075" cy="209550"/>
          </a:xfrm>
        </p:spPr>
        <p:txBody>
          <a:bodyPr anchor="ctr">
            <a:noAutofit/>
          </a:bodyPr>
          <a:lstStyle>
            <a:lvl1pPr marL="0" indent="0" algn="ctr">
              <a:buNone/>
              <a:defRPr sz="1100"/>
            </a:lvl1pPr>
          </a:lstStyle>
          <a:p>
            <a:pPr lvl="0"/>
            <a:r>
              <a:rPr lang="lv-LV" dirty="0"/>
              <a:t>Talsi</a:t>
            </a:r>
          </a:p>
        </p:txBody>
      </p:sp>
      <p:sp>
        <p:nvSpPr>
          <p:cNvPr id="103" name="Text Placeholder 3">
            <a:extLst>
              <a:ext uri="{FF2B5EF4-FFF2-40B4-BE49-F238E27FC236}">
                <a16:creationId xmlns:a16="http://schemas.microsoft.com/office/drawing/2014/main" id="{53A617C0-9324-6F49-8C74-1BDE3A12533B}"/>
              </a:ext>
            </a:extLst>
          </p:cNvPr>
          <p:cNvSpPr>
            <a:spLocks noGrp="1"/>
          </p:cNvSpPr>
          <p:nvPr>
            <p:ph type="body" sz="quarter" idx="23" hasCustomPrompt="1"/>
          </p:nvPr>
        </p:nvSpPr>
        <p:spPr>
          <a:xfrm>
            <a:off x="1694521" y="2655031"/>
            <a:ext cx="1108075" cy="209550"/>
          </a:xfrm>
        </p:spPr>
        <p:txBody>
          <a:bodyPr anchor="ctr">
            <a:noAutofit/>
          </a:bodyPr>
          <a:lstStyle>
            <a:lvl1pPr marL="0" indent="0" algn="ctr">
              <a:buNone/>
              <a:defRPr sz="1100"/>
            </a:lvl1pPr>
          </a:lstStyle>
          <a:p>
            <a:pPr lvl="0"/>
            <a:r>
              <a:rPr lang="lv-LV" dirty="0"/>
              <a:t>Ventspils</a:t>
            </a:r>
          </a:p>
        </p:txBody>
      </p:sp>
      <p:sp>
        <p:nvSpPr>
          <p:cNvPr id="104" name="Text Placeholder 3">
            <a:extLst>
              <a:ext uri="{FF2B5EF4-FFF2-40B4-BE49-F238E27FC236}">
                <a16:creationId xmlns:a16="http://schemas.microsoft.com/office/drawing/2014/main" id="{DC0DEC4B-7A8D-4B41-8F5A-9C37C75B9927}"/>
              </a:ext>
            </a:extLst>
          </p:cNvPr>
          <p:cNvSpPr>
            <a:spLocks noGrp="1"/>
          </p:cNvSpPr>
          <p:nvPr>
            <p:ph type="body" sz="quarter" idx="24" hasCustomPrompt="1"/>
          </p:nvPr>
        </p:nvSpPr>
        <p:spPr>
          <a:xfrm>
            <a:off x="1736768" y="3451703"/>
            <a:ext cx="1108075" cy="209550"/>
          </a:xfrm>
        </p:spPr>
        <p:txBody>
          <a:bodyPr anchor="ctr">
            <a:noAutofit/>
          </a:bodyPr>
          <a:lstStyle>
            <a:lvl1pPr marL="0" indent="0" algn="ctr">
              <a:buNone/>
              <a:defRPr sz="1100"/>
            </a:lvl1pPr>
          </a:lstStyle>
          <a:p>
            <a:pPr lvl="0"/>
            <a:r>
              <a:rPr lang="lv-LV" dirty="0"/>
              <a:t>Kuldīga</a:t>
            </a:r>
          </a:p>
        </p:txBody>
      </p:sp>
      <p:sp>
        <p:nvSpPr>
          <p:cNvPr id="105" name="Text Placeholder 3">
            <a:extLst>
              <a:ext uri="{FF2B5EF4-FFF2-40B4-BE49-F238E27FC236}">
                <a16:creationId xmlns:a16="http://schemas.microsoft.com/office/drawing/2014/main" id="{13C6E485-8BEF-E240-A494-B70802FC8696}"/>
              </a:ext>
            </a:extLst>
          </p:cNvPr>
          <p:cNvSpPr>
            <a:spLocks noGrp="1"/>
          </p:cNvSpPr>
          <p:nvPr>
            <p:ph type="body" sz="quarter" idx="25" hasCustomPrompt="1"/>
          </p:nvPr>
        </p:nvSpPr>
        <p:spPr>
          <a:xfrm>
            <a:off x="2110166" y="4143600"/>
            <a:ext cx="1108075" cy="209550"/>
          </a:xfrm>
        </p:spPr>
        <p:txBody>
          <a:bodyPr anchor="ctr">
            <a:noAutofit/>
          </a:bodyPr>
          <a:lstStyle>
            <a:lvl1pPr marL="0" indent="0" algn="ctr">
              <a:buNone/>
              <a:defRPr sz="1100"/>
            </a:lvl1pPr>
          </a:lstStyle>
          <a:p>
            <a:pPr lvl="0"/>
            <a:r>
              <a:rPr lang="lv-LV" dirty="0"/>
              <a:t>Saldus</a:t>
            </a:r>
          </a:p>
        </p:txBody>
      </p:sp>
      <p:sp>
        <p:nvSpPr>
          <p:cNvPr id="3" name="Text Placeholder 2">
            <a:extLst>
              <a:ext uri="{FF2B5EF4-FFF2-40B4-BE49-F238E27FC236}">
                <a16:creationId xmlns:a16="http://schemas.microsoft.com/office/drawing/2014/main" id="{E8388D1F-6A82-5B4C-973D-017017F2DE9B}"/>
              </a:ext>
            </a:extLst>
          </p:cNvPr>
          <p:cNvSpPr>
            <a:spLocks noGrp="1"/>
          </p:cNvSpPr>
          <p:nvPr>
            <p:ph type="body" sz="quarter" idx="26" hasCustomPrompt="1"/>
          </p:nvPr>
        </p:nvSpPr>
        <p:spPr>
          <a:xfrm>
            <a:off x="4633599" y="3163838"/>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Rīga</a:t>
            </a:r>
            <a:endParaRPr lang="lv-LV" dirty="0"/>
          </a:p>
        </p:txBody>
      </p:sp>
      <p:sp>
        <p:nvSpPr>
          <p:cNvPr id="68" name="Text Placeholder 2">
            <a:extLst>
              <a:ext uri="{FF2B5EF4-FFF2-40B4-BE49-F238E27FC236}">
                <a16:creationId xmlns:a16="http://schemas.microsoft.com/office/drawing/2014/main" id="{F4BAA335-7943-DE4D-9933-E0FEABC6206F}"/>
              </a:ext>
            </a:extLst>
          </p:cNvPr>
          <p:cNvSpPr>
            <a:spLocks noGrp="1"/>
          </p:cNvSpPr>
          <p:nvPr>
            <p:ph type="body" sz="quarter" idx="27" hasCustomPrompt="1"/>
          </p:nvPr>
        </p:nvSpPr>
        <p:spPr>
          <a:xfrm>
            <a:off x="8545905" y="4139079"/>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Rēzekne</a:t>
            </a:r>
            <a:endParaRPr lang="lv-LV" dirty="0"/>
          </a:p>
        </p:txBody>
      </p:sp>
      <p:sp>
        <p:nvSpPr>
          <p:cNvPr id="72" name="Text Placeholder 2">
            <a:extLst>
              <a:ext uri="{FF2B5EF4-FFF2-40B4-BE49-F238E27FC236}">
                <a16:creationId xmlns:a16="http://schemas.microsoft.com/office/drawing/2014/main" id="{3EE82D6D-070C-D146-8E48-CCF12BFE252A}"/>
              </a:ext>
            </a:extLst>
          </p:cNvPr>
          <p:cNvSpPr>
            <a:spLocks noGrp="1"/>
          </p:cNvSpPr>
          <p:nvPr>
            <p:ph type="body" sz="quarter" idx="28" hasCustomPrompt="1"/>
          </p:nvPr>
        </p:nvSpPr>
        <p:spPr>
          <a:xfrm>
            <a:off x="4123629" y="397631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a:t>Jelgava</a:t>
            </a:r>
            <a:endParaRPr lang="lv-LV" dirty="0"/>
          </a:p>
        </p:txBody>
      </p:sp>
      <p:sp>
        <p:nvSpPr>
          <p:cNvPr id="74" name="Text Placeholder 2">
            <a:extLst>
              <a:ext uri="{FF2B5EF4-FFF2-40B4-BE49-F238E27FC236}">
                <a16:creationId xmlns:a16="http://schemas.microsoft.com/office/drawing/2014/main" id="{CF653078-7093-1B41-943A-103BA864783F}"/>
              </a:ext>
            </a:extLst>
          </p:cNvPr>
          <p:cNvSpPr>
            <a:spLocks noGrp="1"/>
          </p:cNvSpPr>
          <p:nvPr>
            <p:ph type="body" sz="quarter" idx="29" hasCustomPrompt="1"/>
          </p:nvPr>
        </p:nvSpPr>
        <p:spPr>
          <a:xfrm>
            <a:off x="1167659" y="422359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Liepāja</a:t>
            </a:r>
            <a:endParaRPr lang="lv-LV" dirty="0"/>
          </a:p>
        </p:txBody>
      </p:sp>
    </p:spTree>
    <p:extLst>
      <p:ext uri="{BB962C8B-B14F-4D97-AF65-F5344CB8AC3E}">
        <p14:creationId xmlns:p14="http://schemas.microsoft.com/office/powerpoint/2010/main" val="2301000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V karte - Rīga">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E252B4DA-E618-E644-BB51-5943C78D0C6B}"/>
              </a:ext>
            </a:extLst>
          </p:cNvPr>
          <p:cNvPicPr>
            <a:picLocks noChangeAspect="1"/>
          </p:cNvPicPr>
          <p:nvPr userDrawn="1"/>
        </p:nvPicPr>
        <p:blipFill>
          <a:blip r:embed="rId2"/>
          <a:stretch>
            <a:fillRect/>
          </a:stretch>
        </p:blipFill>
        <p:spPr>
          <a:xfrm>
            <a:off x="829004" y="1390064"/>
            <a:ext cx="8903771" cy="5297744"/>
          </a:xfrm>
          <a:prstGeom prst="rect">
            <a:avLst/>
          </a:prstGeom>
        </p:spPr>
      </p:pic>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15" name="Oval 14">
            <a:extLst>
              <a:ext uri="{FF2B5EF4-FFF2-40B4-BE49-F238E27FC236}">
                <a16:creationId xmlns:a16="http://schemas.microsoft.com/office/drawing/2014/main" id="{84FA8ED9-5171-EB45-9D30-4A0F59CD2E64}"/>
              </a:ext>
            </a:extLst>
          </p:cNvPr>
          <p:cNvSpPr/>
          <p:nvPr/>
        </p:nvSpPr>
        <p:spPr>
          <a:xfrm>
            <a:off x="7822644" y="6158144"/>
            <a:ext cx="109922" cy="109923"/>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7" name="Oval 86">
            <a:extLst>
              <a:ext uri="{FF2B5EF4-FFF2-40B4-BE49-F238E27FC236}">
                <a16:creationId xmlns:a16="http://schemas.microsoft.com/office/drawing/2014/main" id="{3D597554-851B-A546-8E56-F136667375D1}"/>
              </a:ext>
            </a:extLst>
          </p:cNvPr>
          <p:cNvSpPr/>
          <p:nvPr/>
        </p:nvSpPr>
        <p:spPr>
          <a:xfrm>
            <a:off x="7890600" y="5281303"/>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5" name="Oval 84">
            <a:extLst>
              <a:ext uri="{FF2B5EF4-FFF2-40B4-BE49-F238E27FC236}">
                <a16:creationId xmlns:a16="http://schemas.microsoft.com/office/drawing/2014/main" id="{ADDFF84D-7421-AA45-9410-53C124943417}"/>
              </a:ext>
            </a:extLst>
          </p:cNvPr>
          <p:cNvSpPr/>
          <p:nvPr/>
        </p:nvSpPr>
        <p:spPr>
          <a:xfrm>
            <a:off x="6451163" y="4791198"/>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3" name="Oval 82">
            <a:extLst>
              <a:ext uri="{FF2B5EF4-FFF2-40B4-BE49-F238E27FC236}">
                <a16:creationId xmlns:a16="http://schemas.microsoft.com/office/drawing/2014/main" id="{3B06BEF0-617E-534D-8CD9-3F54886F52CA}"/>
              </a:ext>
            </a:extLst>
          </p:cNvPr>
          <p:cNvSpPr/>
          <p:nvPr/>
        </p:nvSpPr>
        <p:spPr>
          <a:xfrm>
            <a:off x="4771581" y="488591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81" name="Oval 80">
            <a:extLst>
              <a:ext uri="{FF2B5EF4-FFF2-40B4-BE49-F238E27FC236}">
                <a16:creationId xmlns:a16="http://schemas.microsoft.com/office/drawing/2014/main" id="{B9BEDF9E-F120-8743-AF41-6465041AB1CF}"/>
              </a:ext>
            </a:extLst>
          </p:cNvPr>
          <p:cNvSpPr/>
          <p:nvPr/>
        </p:nvSpPr>
        <p:spPr>
          <a:xfrm>
            <a:off x="3377621" y="4524252"/>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9" name="Oval 78">
            <a:extLst>
              <a:ext uri="{FF2B5EF4-FFF2-40B4-BE49-F238E27FC236}">
                <a16:creationId xmlns:a16="http://schemas.microsoft.com/office/drawing/2014/main" id="{BD77F370-E7DC-0D4B-970B-212D76BC7B38}"/>
              </a:ext>
            </a:extLst>
          </p:cNvPr>
          <p:cNvSpPr/>
          <p:nvPr/>
        </p:nvSpPr>
        <p:spPr>
          <a:xfrm>
            <a:off x="2938750" y="314347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7" name="Oval 76">
            <a:extLst>
              <a:ext uri="{FF2B5EF4-FFF2-40B4-BE49-F238E27FC236}">
                <a16:creationId xmlns:a16="http://schemas.microsoft.com/office/drawing/2014/main" id="{221243AD-C76E-C547-A9E4-70EA2780C57F}"/>
              </a:ext>
            </a:extLst>
          </p:cNvPr>
          <p:cNvSpPr/>
          <p:nvPr/>
        </p:nvSpPr>
        <p:spPr>
          <a:xfrm>
            <a:off x="1791671" y="2689697"/>
            <a:ext cx="109922" cy="109921"/>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5" name="Oval 74">
            <a:extLst>
              <a:ext uri="{FF2B5EF4-FFF2-40B4-BE49-F238E27FC236}">
                <a16:creationId xmlns:a16="http://schemas.microsoft.com/office/drawing/2014/main" id="{2B3EB222-AD5A-944F-ACA7-049F7795855E}"/>
              </a:ext>
            </a:extLst>
          </p:cNvPr>
          <p:cNvSpPr/>
          <p:nvPr/>
        </p:nvSpPr>
        <p:spPr>
          <a:xfrm>
            <a:off x="2235845" y="366513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3" name="Oval 72">
            <a:extLst>
              <a:ext uri="{FF2B5EF4-FFF2-40B4-BE49-F238E27FC236}">
                <a16:creationId xmlns:a16="http://schemas.microsoft.com/office/drawing/2014/main" id="{AB2F0F9A-BB79-4C49-9B20-1646D9166677}"/>
              </a:ext>
            </a:extLst>
          </p:cNvPr>
          <p:cNvSpPr/>
          <p:nvPr/>
        </p:nvSpPr>
        <p:spPr>
          <a:xfrm>
            <a:off x="2609243" y="43480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1" name="Oval 70">
            <a:extLst>
              <a:ext uri="{FF2B5EF4-FFF2-40B4-BE49-F238E27FC236}">
                <a16:creationId xmlns:a16="http://schemas.microsoft.com/office/drawing/2014/main" id="{18ADB9C4-9709-CE42-A67C-0A9E604AC546}"/>
              </a:ext>
            </a:extLst>
          </p:cNvPr>
          <p:cNvSpPr/>
          <p:nvPr/>
        </p:nvSpPr>
        <p:spPr>
          <a:xfrm>
            <a:off x="7828305" y="344642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5" name="Oval 24">
            <a:extLst>
              <a:ext uri="{FF2B5EF4-FFF2-40B4-BE49-F238E27FC236}">
                <a16:creationId xmlns:a16="http://schemas.microsoft.com/office/drawing/2014/main" id="{00E81DA8-FD67-AB48-8BF9-012BBFE4055C}"/>
              </a:ext>
            </a:extLst>
          </p:cNvPr>
          <p:cNvSpPr/>
          <p:nvPr/>
        </p:nvSpPr>
        <p:spPr>
          <a:xfrm>
            <a:off x="7388625" y="3864690"/>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9" name="Oval 68">
            <a:extLst>
              <a:ext uri="{FF2B5EF4-FFF2-40B4-BE49-F238E27FC236}">
                <a16:creationId xmlns:a16="http://schemas.microsoft.com/office/drawing/2014/main" id="{5A496989-21BD-BE44-AC7F-5AEB1C3FF24E}"/>
              </a:ext>
            </a:extLst>
          </p:cNvPr>
          <p:cNvSpPr/>
          <p:nvPr/>
        </p:nvSpPr>
        <p:spPr>
          <a:xfrm>
            <a:off x="6158164" y="295120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7" name="Oval 66">
            <a:extLst>
              <a:ext uri="{FF2B5EF4-FFF2-40B4-BE49-F238E27FC236}">
                <a16:creationId xmlns:a16="http://schemas.microsoft.com/office/drawing/2014/main" id="{93A1AC8F-A66F-EB46-84DC-C9A76178E596}"/>
              </a:ext>
            </a:extLst>
          </p:cNvPr>
          <p:cNvSpPr/>
          <p:nvPr/>
        </p:nvSpPr>
        <p:spPr>
          <a:xfrm>
            <a:off x="5498305" y="264988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5" name="Oval 64">
            <a:extLst>
              <a:ext uri="{FF2B5EF4-FFF2-40B4-BE49-F238E27FC236}">
                <a16:creationId xmlns:a16="http://schemas.microsoft.com/office/drawing/2014/main" id="{47838149-6BB8-6044-B24F-B9C023123A58}"/>
              </a:ext>
            </a:extLst>
          </p:cNvPr>
          <p:cNvSpPr/>
          <p:nvPr/>
        </p:nvSpPr>
        <p:spPr>
          <a:xfrm>
            <a:off x="8220365" y="26702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3" name="Oval 62">
            <a:extLst>
              <a:ext uri="{FF2B5EF4-FFF2-40B4-BE49-F238E27FC236}">
                <a16:creationId xmlns:a16="http://schemas.microsoft.com/office/drawing/2014/main" id="{3DBDD770-B819-4F49-9856-0814A8BD6365}"/>
              </a:ext>
            </a:extLst>
          </p:cNvPr>
          <p:cNvSpPr/>
          <p:nvPr/>
        </p:nvSpPr>
        <p:spPr>
          <a:xfrm>
            <a:off x="5278464" y="4049477"/>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61" name="Oval 60">
            <a:extLst>
              <a:ext uri="{FF2B5EF4-FFF2-40B4-BE49-F238E27FC236}">
                <a16:creationId xmlns:a16="http://schemas.microsoft.com/office/drawing/2014/main" id="{50D4A24D-61C8-134B-9DD3-C02CDFC4220F}"/>
              </a:ext>
            </a:extLst>
          </p:cNvPr>
          <p:cNvSpPr/>
          <p:nvPr/>
        </p:nvSpPr>
        <p:spPr>
          <a:xfrm>
            <a:off x="3486392" y="3743429"/>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grpSp>
        <p:nvGrpSpPr>
          <p:cNvPr id="31" name="Group 30">
            <a:extLst>
              <a:ext uri="{FF2B5EF4-FFF2-40B4-BE49-F238E27FC236}">
                <a16:creationId xmlns:a16="http://schemas.microsoft.com/office/drawing/2014/main" id="{56DF642B-DF78-AD4B-9E60-48EBD706ADC0}"/>
              </a:ext>
            </a:extLst>
          </p:cNvPr>
          <p:cNvGrpSpPr/>
          <p:nvPr/>
        </p:nvGrpSpPr>
        <p:grpSpPr>
          <a:xfrm>
            <a:off x="6454791" y="2067068"/>
            <a:ext cx="1056585" cy="417023"/>
            <a:chOff x="7943832" y="1435667"/>
            <a:chExt cx="1384300" cy="546369"/>
          </a:xfrm>
        </p:grpSpPr>
        <p:pic>
          <p:nvPicPr>
            <p:cNvPr id="59" name="Picture 58">
              <a:extLst>
                <a:ext uri="{FF2B5EF4-FFF2-40B4-BE49-F238E27FC236}">
                  <a16:creationId xmlns:a16="http://schemas.microsoft.com/office/drawing/2014/main" id="{1EA6DB1B-714C-234F-8607-87F8D46D6B30}"/>
                </a:ext>
              </a:extLst>
            </p:cNvPr>
            <p:cNvPicPr>
              <a:picLocks noChangeAspect="1"/>
            </p:cNvPicPr>
            <p:nvPr/>
          </p:nvPicPr>
          <p:blipFill>
            <a:blip r:embed="rId3"/>
            <a:stretch>
              <a:fillRect/>
            </a:stretch>
          </p:blipFill>
          <p:spPr>
            <a:xfrm>
              <a:off x="7943832" y="1461336"/>
              <a:ext cx="1384300" cy="520700"/>
            </a:xfrm>
            <a:prstGeom prst="rect">
              <a:avLst/>
            </a:prstGeom>
          </p:spPr>
        </p:pic>
        <p:sp>
          <p:nvSpPr>
            <p:cNvPr id="60" name="TextBox 59">
              <a:extLst>
                <a:ext uri="{FF2B5EF4-FFF2-40B4-BE49-F238E27FC236}">
                  <a16:creationId xmlns:a16="http://schemas.microsoft.com/office/drawing/2014/main" id="{87D86A98-178F-7646-816F-AA03EB353E24}"/>
                </a:ext>
              </a:extLst>
            </p:cNvPr>
            <p:cNvSpPr txBox="1"/>
            <p:nvPr/>
          </p:nvSpPr>
          <p:spPr>
            <a:xfrm>
              <a:off x="8014958" y="1435667"/>
              <a:ext cx="1302081" cy="403239"/>
            </a:xfrm>
            <a:prstGeom prst="rect">
              <a:avLst/>
            </a:prstGeom>
            <a:noFill/>
          </p:spPr>
          <p:txBody>
            <a:bodyPr wrap="square" rtlCol="0">
              <a:spAutoFit/>
            </a:bodyPr>
            <a:lstStyle/>
            <a:p>
              <a:pPr algn="ctr"/>
              <a:r>
                <a:rPr lang="en-LV" sz="1400" b="1" dirty="0">
                  <a:solidFill>
                    <a:schemeClr val="bg1"/>
                  </a:solidFill>
                  <a:latin typeface="Century Gothic" panose="020B0502020202020204" pitchFamily="34" charset="0"/>
                </a:rPr>
                <a:t>Valmiera</a:t>
              </a:r>
            </a:p>
          </p:txBody>
        </p:sp>
      </p:grpSp>
      <p:sp>
        <p:nvSpPr>
          <p:cNvPr id="32" name="Oval 31">
            <a:extLst>
              <a:ext uri="{FF2B5EF4-FFF2-40B4-BE49-F238E27FC236}">
                <a16:creationId xmlns:a16="http://schemas.microsoft.com/office/drawing/2014/main" id="{E0AC006E-6923-FB44-8EE0-12F84850486A}"/>
              </a:ext>
            </a:extLst>
          </p:cNvPr>
          <p:cNvSpPr/>
          <p:nvPr/>
        </p:nvSpPr>
        <p:spPr>
          <a:xfrm>
            <a:off x="6297038" y="2492223"/>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7" name="Picture 56">
            <a:extLst>
              <a:ext uri="{FF2B5EF4-FFF2-40B4-BE49-F238E27FC236}">
                <a16:creationId xmlns:a16="http://schemas.microsoft.com/office/drawing/2014/main" id="{E45B4A30-2920-D341-BCBB-699DC9F36245}"/>
              </a:ext>
            </a:extLst>
          </p:cNvPr>
          <p:cNvPicPr>
            <a:picLocks noChangeAspect="1"/>
          </p:cNvPicPr>
          <p:nvPr/>
        </p:nvPicPr>
        <p:blipFill>
          <a:blip r:embed="rId3"/>
          <a:stretch>
            <a:fillRect/>
          </a:stretch>
        </p:blipFill>
        <p:spPr>
          <a:xfrm>
            <a:off x="4653987" y="3275620"/>
            <a:ext cx="1056585" cy="397430"/>
          </a:xfrm>
          <a:prstGeom prst="rect">
            <a:avLst/>
          </a:prstGeom>
        </p:spPr>
      </p:pic>
      <p:sp>
        <p:nvSpPr>
          <p:cNvPr id="34" name="Oval 33">
            <a:extLst>
              <a:ext uri="{FF2B5EF4-FFF2-40B4-BE49-F238E27FC236}">
                <a16:creationId xmlns:a16="http://schemas.microsoft.com/office/drawing/2014/main" id="{4047F380-B03F-8544-A88D-97E918606C5D}"/>
              </a:ext>
            </a:extLst>
          </p:cNvPr>
          <p:cNvSpPr/>
          <p:nvPr/>
        </p:nvSpPr>
        <p:spPr>
          <a:xfrm>
            <a:off x="4496237"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5" name="Picture 54">
            <a:extLst>
              <a:ext uri="{FF2B5EF4-FFF2-40B4-BE49-F238E27FC236}">
                <a16:creationId xmlns:a16="http://schemas.microsoft.com/office/drawing/2014/main" id="{79035142-11AC-DD43-B57F-C35B26737707}"/>
              </a:ext>
            </a:extLst>
          </p:cNvPr>
          <p:cNvPicPr>
            <a:picLocks noChangeAspect="1"/>
          </p:cNvPicPr>
          <p:nvPr/>
        </p:nvPicPr>
        <p:blipFill>
          <a:blip r:embed="rId3"/>
          <a:stretch>
            <a:fillRect/>
          </a:stretch>
        </p:blipFill>
        <p:spPr>
          <a:xfrm>
            <a:off x="4163836" y="4068097"/>
            <a:ext cx="1056585" cy="397431"/>
          </a:xfrm>
          <a:prstGeom prst="rect">
            <a:avLst/>
          </a:prstGeom>
        </p:spPr>
      </p:pic>
      <p:sp>
        <p:nvSpPr>
          <p:cNvPr id="36" name="Oval 35">
            <a:extLst>
              <a:ext uri="{FF2B5EF4-FFF2-40B4-BE49-F238E27FC236}">
                <a16:creationId xmlns:a16="http://schemas.microsoft.com/office/drawing/2014/main" id="{75C8D39B-A333-3A4B-8532-59323437CCD8}"/>
              </a:ext>
            </a:extLst>
          </p:cNvPr>
          <p:cNvSpPr/>
          <p:nvPr/>
        </p:nvSpPr>
        <p:spPr>
          <a:xfrm>
            <a:off x="4060136" y="447951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3" name="Picture 52">
            <a:extLst>
              <a:ext uri="{FF2B5EF4-FFF2-40B4-BE49-F238E27FC236}">
                <a16:creationId xmlns:a16="http://schemas.microsoft.com/office/drawing/2014/main" id="{6B410EDD-FC97-3744-8E4F-44ED9EAF36BB}"/>
              </a:ext>
            </a:extLst>
          </p:cNvPr>
          <p:cNvPicPr>
            <a:picLocks noChangeAspect="1"/>
          </p:cNvPicPr>
          <p:nvPr/>
        </p:nvPicPr>
        <p:blipFill>
          <a:blip r:embed="rId3"/>
          <a:stretch>
            <a:fillRect/>
          </a:stretch>
        </p:blipFill>
        <p:spPr>
          <a:xfrm>
            <a:off x="8571651" y="4236746"/>
            <a:ext cx="1056585" cy="397432"/>
          </a:xfrm>
          <a:prstGeom prst="rect">
            <a:avLst/>
          </a:prstGeom>
        </p:spPr>
      </p:pic>
      <p:sp>
        <p:nvSpPr>
          <p:cNvPr id="38" name="Oval 37">
            <a:extLst>
              <a:ext uri="{FF2B5EF4-FFF2-40B4-BE49-F238E27FC236}">
                <a16:creationId xmlns:a16="http://schemas.microsoft.com/office/drawing/2014/main" id="{55569BE5-0DE4-D148-A8FB-01A2B912ECCB}"/>
              </a:ext>
            </a:extLst>
          </p:cNvPr>
          <p:cNvSpPr/>
          <p:nvPr/>
        </p:nvSpPr>
        <p:spPr>
          <a:xfrm>
            <a:off x="8413897" y="4642310"/>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pic>
        <p:nvPicPr>
          <p:cNvPr id="51" name="Picture 50">
            <a:extLst>
              <a:ext uri="{FF2B5EF4-FFF2-40B4-BE49-F238E27FC236}">
                <a16:creationId xmlns:a16="http://schemas.microsoft.com/office/drawing/2014/main" id="{CECB8E30-D743-7043-8CBC-37D35A76D269}"/>
              </a:ext>
            </a:extLst>
          </p:cNvPr>
          <p:cNvPicPr>
            <a:picLocks noChangeAspect="1"/>
          </p:cNvPicPr>
          <p:nvPr/>
        </p:nvPicPr>
        <p:blipFill>
          <a:blip r:embed="rId3"/>
          <a:stretch>
            <a:fillRect/>
          </a:stretch>
        </p:blipFill>
        <p:spPr>
          <a:xfrm>
            <a:off x="1191974" y="4316736"/>
            <a:ext cx="1056585" cy="397431"/>
          </a:xfrm>
          <a:prstGeom prst="rect">
            <a:avLst/>
          </a:prstGeom>
        </p:spPr>
      </p:pic>
      <p:sp>
        <p:nvSpPr>
          <p:cNvPr id="40" name="Oval 39">
            <a:extLst>
              <a:ext uri="{FF2B5EF4-FFF2-40B4-BE49-F238E27FC236}">
                <a16:creationId xmlns:a16="http://schemas.microsoft.com/office/drawing/2014/main" id="{9E2F0B65-87BB-CD48-8CCD-823260DD0B93}"/>
              </a:ext>
            </a:extLst>
          </p:cNvPr>
          <p:cNvSpPr/>
          <p:nvPr/>
        </p:nvSpPr>
        <p:spPr>
          <a:xfrm>
            <a:off x="1034221" y="472230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9" name="Oval 48">
            <a:extLst>
              <a:ext uri="{FF2B5EF4-FFF2-40B4-BE49-F238E27FC236}">
                <a16:creationId xmlns:a16="http://schemas.microsoft.com/office/drawing/2014/main" id="{7D02CA00-3F59-8840-8A3F-B26EB0E12106}"/>
              </a:ext>
            </a:extLst>
          </p:cNvPr>
          <p:cNvSpPr/>
          <p:nvPr/>
        </p:nvSpPr>
        <p:spPr>
          <a:xfrm>
            <a:off x="7822647" y="6158144"/>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2" name="Oval 41">
            <a:extLst>
              <a:ext uri="{FF2B5EF4-FFF2-40B4-BE49-F238E27FC236}">
                <a16:creationId xmlns:a16="http://schemas.microsoft.com/office/drawing/2014/main" id="{D237987F-A8B7-CF41-A85F-9A4ACEDA3B84}"/>
              </a:ext>
            </a:extLst>
          </p:cNvPr>
          <p:cNvSpPr/>
          <p:nvPr/>
        </p:nvSpPr>
        <p:spPr>
          <a:xfrm>
            <a:off x="7388625" y="3864691"/>
            <a:ext cx="109922" cy="10992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4" name="Oval 43">
            <a:extLst>
              <a:ext uri="{FF2B5EF4-FFF2-40B4-BE49-F238E27FC236}">
                <a16:creationId xmlns:a16="http://schemas.microsoft.com/office/drawing/2014/main" id="{229CAB33-DBCF-A94C-BB33-5B1C6EAD2AE0}"/>
              </a:ext>
            </a:extLst>
          </p:cNvPr>
          <p:cNvSpPr/>
          <p:nvPr/>
        </p:nvSpPr>
        <p:spPr>
          <a:xfrm>
            <a:off x="6297038" y="2492224"/>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5" name="Oval 44">
            <a:extLst>
              <a:ext uri="{FF2B5EF4-FFF2-40B4-BE49-F238E27FC236}">
                <a16:creationId xmlns:a16="http://schemas.microsoft.com/office/drawing/2014/main" id="{5EFA7E7C-F146-FE4B-B67E-19838152DBC7}"/>
              </a:ext>
            </a:extLst>
          </p:cNvPr>
          <p:cNvSpPr/>
          <p:nvPr/>
        </p:nvSpPr>
        <p:spPr>
          <a:xfrm>
            <a:off x="4496235" y="3681185"/>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6" name="Oval 45">
            <a:extLst>
              <a:ext uri="{FF2B5EF4-FFF2-40B4-BE49-F238E27FC236}">
                <a16:creationId xmlns:a16="http://schemas.microsoft.com/office/drawing/2014/main" id="{E0B723B6-EDED-7048-A349-31D8224E9B0A}"/>
              </a:ext>
            </a:extLst>
          </p:cNvPr>
          <p:cNvSpPr/>
          <p:nvPr/>
        </p:nvSpPr>
        <p:spPr>
          <a:xfrm>
            <a:off x="4060136" y="4479517"/>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7" name="Oval 46">
            <a:extLst>
              <a:ext uri="{FF2B5EF4-FFF2-40B4-BE49-F238E27FC236}">
                <a16:creationId xmlns:a16="http://schemas.microsoft.com/office/drawing/2014/main" id="{E45AE09E-15C6-8245-BCEE-6B3C502C15D6}"/>
              </a:ext>
            </a:extLst>
          </p:cNvPr>
          <p:cNvSpPr/>
          <p:nvPr/>
        </p:nvSpPr>
        <p:spPr>
          <a:xfrm>
            <a:off x="8413897" y="464231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8" name="Oval 47">
            <a:extLst>
              <a:ext uri="{FF2B5EF4-FFF2-40B4-BE49-F238E27FC236}">
                <a16:creationId xmlns:a16="http://schemas.microsoft.com/office/drawing/2014/main" id="{332F3DFB-6249-1B42-AAB2-3401FEBEEBFB}"/>
              </a:ext>
            </a:extLst>
          </p:cNvPr>
          <p:cNvSpPr/>
          <p:nvPr/>
        </p:nvSpPr>
        <p:spPr>
          <a:xfrm>
            <a:off x="1034220" y="4722302"/>
            <a:ext cx="177152" cy="177152"/>
          </a:xfrm>
          <a:prstGeom prst="ellipse">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Text Placeholder 3">
            <a:extLst>
              <a:ext uri="{FF2B5EF4-FFF2-40B4-BE49-F238E27FC236}">
                <a16:creationId xmlns:a16="http://schemas.microsoft.com/office/drawing/2014/main" id="{90A78762-FF34-2947-A3C1-464F1B280B8C}"/>
              </a:ext>
            </a:extLst>
          </p:cNvPr>
          <p:cNvSpPr>
            <a:spLocks noGrp="1"/>
          </p:cNvSpPr>
          <p:nvPr>
            <p:ph type="body" sz="quarter" idx="10" hasCustomPrompt="1"/>
          </p:nvPr>
        </p:nvSpPr>
        <p:spPr>
          <a:xfrm>
            <a:off x="7721288" y="2504298"/>
            <a:ext cx="1108075" cy="209550"/>
          </a:xfrm>
        </p:spPr>
        <p:txBody>
          <a:bodyPr anchor="ctr">
            <a:noAutofit/>
          </a:bodyPr>
          <a:lstStyle>
            <a:lvl1pPr marL="0" indent="0" algn="ctr">
              <a:buNone/>
              <a:defRPr sz="1100"/>
            </a:lvl1pPr>
          </a:lstStyle>
          <a:p>
            <a:pPr lvl="0"/>
            <a:r>
              <a:rPr lang="lv-LV" dirty="0"/>
              <a:t>Alūksne</a:t>
            </a:r>
          </a:p>
        </p:txBody>
      </p:sp>
      <p:sp>
        <p:nvSpPr>
          <p:cNvPr id="89" name="Text Placeholder 3">
            <a:extLst>
              <a:ext uri="{FF2B5EF4-FFF2-40B4-BE49-F238E27FC236}">
                <a16:creationId xmlns:a16="http://schemas.microsoft.com/office/drawing/2014/main" id="{EA274F34-4939-ED4E-AD39-48D1EBD917A8}"/>
              </a:ext>
            </a:extLst>
          </p:cNvPr>
          <p:cNvSpPr>
            <a:spLocks noGrp="1"/>
          </p:cNvSpPr>
          <p:nvPr>
            <p:ph type="body" sz="quarter" idx="11" hasCustomPrompt="1"/>
          </p:nvPr>
        </p:nvSpPr>
        <p:spPr>
          <a:xfrm>
            <a:off x="7342673" y="3201210"/>
            <a:ext cx="1108075" cy="209550"/>
          </a:xfrm>
        </p:spPr>
        <p:txBody>
          <a:bodyPr anchor="ctr">
            <a:noAutofit/>
          </a:bodyPr>
          <a:lstStyle>
            <a:lvl1pPr marL="0" indent="0" algn="ctr">
              <a:buNone/>
              <a:defRPr sz="1100"/>
            </a:lvl1pPr>
          </a:lstStyle>
          <a:p>
            <a:pPr lvl="0"/>
            <a:r>
              <a:rPr lang="lv-LV" dirty="0"/>
              <a:t>Gulbene</a:t>
            </a:r>
          </a:p>
        </p:txBody>
      </p:sp>
      <p:sp>
        <p:nvSpPr>
          <p:cNvPr id="91" name="Text Placeholder 3">
            <a:extLst>
              <a:ext uri="{FF2B5EF4-FFF2-40B4-BE49-F238E27FC236}">
                <a16:creationId xmlns:a16="http://schemas.microsoft.com/office/drawing/2014/main" id="{BE2A71EB-AA70-EA4E-A3C4-45671BCF1A33}"/>
              </a:ext>
            </a:extLst>
          </p:cNvPr>
          <p:cNvSpPr>
            <a:spLocks noGrp="1"/>
          </p:cNvSpPr>
          <p:nvPr>
            <p:ph type="body" sz="quarter" idx="12" hasCustomPrompt="1"/>
          </p:nvPr>
        </p:nvSpPr>
        <p:spPr>
          <a:xfrm>
            <a:off x="6892447" y="3650066"/>
            <a:ext cx="1108075" cy="209550"/>
          </a:xfrm>
        </p:spPr>
        <p:txBody>
          <a:bodyPr anchor="ctr">
            <a:noAutofit/>
          </a:bodyPr>
          <a:lstStyle>
            <a:lvl1pPr marL="0" indent="0" algn="ctr">
              <a:buNone/>
              <a:defRPr sz="1100"/>
            </a:lvl1pPr>
          </a:lstStyle>
          <a:p>
            <a:pPr lvl="0"/>
            <a:r>
              <a:rPr lang="lv-LV" dirty="0"/>
              <a:t>Madona</a:t>
            </a:r>
          </a:p>
        </p:txBody>
      </p:sp>
      <p:sp>
        <p:nvSpPr>
          <p:cNvPr id="93" name="Text Placeholder 3">
            <a:extLst>
              <a:ext uri="{FF2B5EF4-FFF2-40B4-BE49-F238E27FC236}">
                <a16:creationId xmlns:a16="http://schemas.microsoft.com/office/drawing/2014/main" id="{E21928CB-5325-A44D-BDA5-F8B47F8C8F65}"/>
              </a:ext>
            </a:extLst>
          </p:cNvPr>
          <p:cNvSpPr>
            <a:spLocks noGrp="1"/>
          </p:cNvSpPr>
          <p:nvPr>
            <p:ph type="body" sz="quarter" idx="13" hasCustomPrompt="1"/>
          </p:nvPr>
        </p:nvSpPr>
        <p:spPr>
          <a:xfrm>
            <a:off x="7378528" y="5063359"/>
            <a:ext cx="1108075" cy="209550"/>
          </a:xfrm>
        </p:spPr>
        <p:txBody>
          <a:bodyPr anchor="ctr">
            <a:noAutofit/>
          </a:bodyPr>
          <a:lstStyle>
            <a:lvl1pPr marL="0" indent="0" algn="ctr">
              <a:buNone/>
              <a:defRPr sz="1100"/>
            </a:lvl1pPr>
          </a:lstStyle>
          <a:p>
            <a:pPr lvl="0"/>
            <a:r>
              <a:rPr lang="lv-LV" dirty="0"/>
              <a:t>Preiļi</a:t>
            </a:r>
          </a:p>
        </p:txBody>
      </p:sp>
      <p:sp>
        <p:nvSpPr>
          <p:cNvPr id="94" name="Text Placeholder 3">
            <a:extLst>
              <a:ext uri="{FF2B5EF4-FFF2-40B4-BE49-F238E27FC236}">
                <a16:creationId xmlns:a16="http://schemas.microsoft.com/office/drawing/2014/main" id="{68B3A83F-0682-AE45-987F-CA92D67484A8}"/>
              </a:ext>
            </a:extLst>
          </p:cNvPr>
          <p:cNvSpPr>
            <a:spLocks noGrp="1"/>
          </p:cNvSpPr>
          <p:nvPr>
            <p:ph type="body" sz="quarter" idx="14" hasCustomPrompt="1"/>
          </p:nvPr>
        </p:nvSpPr>
        <p:spPr>
          <a:xfrm>
            <a:off x="7323567" y="5937423"/>
            <a:ext cx="1108075" cy="209550"/>
          </a:xfrm>
        </p:spPr>
        <p:txBody>
          <a:bodyPr anchor="ctr">
            <a:noAutofit/>
          </a:bodyPr>
          <a:lstStyle>
            <a:lvl1pPr marL="0" indent="0" algn="ctr">
              <a:buNone/>
              <a:defRPr sz="1100"/>
            </a:lvl1pPr>
          </a:lstStyle>
          <a:p>
            <a:pPr lvl="0"/>
            <a:r>
              <a:rPr lang="lv-LV" dirty="0"/>
              <a:t>Daugavpils</a:t>
            </a:r>
          </a:p>
        </p:txBody>
      </p:sp>
      <p:sp>
        <p:nvSpPr>
          <p:cNvPr id="95" name="Text Placeholder 3">
            <a:extLst>
              <a:ext uri="{FF2B5EF4-FFF2-40B4-BE49-F238E27FC236}">
                <a16:creationId xmlns:a16="http://schemas.microsoft.com/office/drawing/2014/main" id="{35D4DE21-70D4-4E42-92EC-CB9BB53F09B6}"/>
              </a:ext>
            </a:extLst>
          </p:cNvPr>
          <p:cNvSpPr>
            <a:spLocks noGrp="1"/>
          </p:cNvSpPr>
          <p:nvPr>
            <p:ph type="body" sz="quarter" idx="15" hasCustomPrompt="1"/>
          </p:nvPr>
        </p:nvSpPr>
        <p:spPr>
          <a:xfrm>
            <a:off x="5952086" y="4574199"/>
            <a:ext cx="1108075" cy="209550"/>
          </a:xfrm>
        </p:spPr>
        <p:txBody>
          <a:bodyPr anchor="ctr">
            <a:noAutofit/>
          </a:bodyPr>
          <a:lstStyle>
            <a:lvl1pPr marL="0" indent="0" algn="ctr">
              <a:buNone/>
              <a:defRPr sz="1100"/>
            </a:lvl1pPr>
          </a:lstStyle>
          <a:p>
            <a:pPr lvl="0"/>
            <a:r>
              <a:rPr lang="lv-LV" dirty="0"/>
              <a:t>Jēkabpils</a:t>
            </a:r>
          </a:p>
        </p:txBody>
      </p:sp>
      <p:sp>
        <p:nvSpPr>
          <p:cNvPr id="96" name="Text Placeholder 3">
            <a:extLst>
              <a:ext uri="{FF2B5EF4-FFF2-40B4-BE49-F238E27FC236}">
                <a16:creationId xmlns:a16="http://schemas.microsoft.com/office/drawing/2014/main" id="{748E7940-289D-7646-8C3D-2D307781B9D1}"/>
              </a:ext>
            </a:extLst>
          </p:cNvPr>
          <p:cNvSpPr>
            <a:spLocks noGrp="1"/>
          </p:cNvSpPr>
          <p:nvPr>
            <p:ph type="body" sz="quarter" idx="16" hasCustomPrompt="1"/>
          </p:nvPr>
        </p:nvSpPr>
        <p:spPr>
          <a:xfrm>
            <a:off x="5642406" y="2752812"/>
            <a:ext cx="1108075" cy="209550"/>
          </a:xfrm>
        </p:spPr>
        <p:txBody>
          <a:bodyPr anchor="ctr">
            <a:noAutofit/>
          </a:bodyPr>
          <a:lstStyle>
            <a:lvl1pPr marL="0" indent="0" algn="ctr">
              <a:buNone/>
              <a:defRPr sz="1100"/>
            </a:lvl1pPr>
          </a:lstStyle>
          <a:p>
            <a:pPr lvl="0"/>
            <a:r>
              <a:rPr lang="lv-LV" dirty="0"/>
              <a:t>Cēsis</a:t>
            </a:r>
          </a:p>
        </p:txBody>
      </p:sp>
      <p:sp>
        <p:nvSpPr>
          <p:cNvPr id="97" name="Text Placeholder 3">
            <a:extLst>
              <a:ext uri="{FF2B5EF4-FFF2-40B4-BE49-F238E27FC236}">
                <a16:creationId xmlns:a16="http://schemas.microsoft.com/office/drawing/2014/main" id="{5775B044-27CE-8F4A-AEFD-178002C363B6}"/>
              </a:ext>
            </a:extLst>
          </p:cNvPr>
          <p:cNvSpPr>
            <a:spLocks noGrp="1"/>
          </p:cNvSpPr>
          <p:nvPr>
            <p:ph type="body" sz="quarter" idx="17" hasCustomPrompt="1"/>
          </p:nvPr>
        </p:nvSpPr>
        <p:spPr>
          <a:xfrm>
            <a:off x="5002645" y="2426896"/>
            <a:ext cx="1108075" cy="209550"/>
          </a:xfrm>
        </p:spPr>
        <p:txBody>
          <a:bodyPr anchor="ctr">
            <a:noAutofit/>
          </a:bodyPr>
          <a:lstStyle>
            <a:lvl1pPr marL="0" indent="0" algn="ctr">
              <a:buNone/>
              <a:defRPr sz="1100"/>
            </a:lvl1pPr>
          </a:lstStyle>
          <a:p>
            <a:pPr lvl="0"/>
            <a:r>
              <a:rPr lang="lv-LV" dirty="0"/>
              <a:t>Limbaži</a:t>
            </a:r>
          </a:p>
        </p:txBody>
      </p:sp>
      <p:sp>
        <p:nvSpPr>
          <p:cNvPr id="98" name="Text Placeholder 3">
            <a:extLst>
              <a:ext uri="{FF2B5EF4-FFF2-40B4-BE49-F238E27FC236}">
                <a16:creationId xmlns:a16="http://schemas.microsoft.com/office/drawing/2014/main" id="{C854FC21-C2E5-534F-BD03-9A62FA598E6D}"/>
              </a:ext>
            </a:extLst>
          </p:cNvPr>
          <p:cNvSpPr>
            <a:spLocks noGrp="1"/>
          </p:cNvSpPr>
          <p:nvPr>
            <p:ph type="body" sz="quarter" idx="18" hasCustomPrompt="1"/>
          </p:nvPr>
        </p:nvSpPr>
        <p:spPr>
          <a:xfrm>
            <a:off x="4784171" y="3837042"/>
            <a:ext cx="1108075" cy="209550"/>
          </a:xfrm>
        </p:spPr>
        <p:txBody>
          <a:bodyPr anchor="ctr">
            <a:noAutofit/>
          </a:bodyPr>
          <a:lstStyle>
            <a:lvl1pPr marL="0" indent="0" algn="ctr">
              <a:buNone/>
              <a:defRPr sz="1100"/>
            </a:lvl1pPr>
          </a:lstStyle>
          <a:p>
            <a:pPr lvl="0"/>
            <a:r>
              <a:rPr lang="lv-LV" dirty="0"/>
              <a:t>Ogre</a:t>
            </a:r>
          </a:p>
        </p:txBody>
      </p:sp>
      <p:sp>
        <p:nvSpPr>
          <p:cNvPr id="99" name="Text Placeholder 3">
            <a:extLst>
              <a:ext uri="{FF2B5EF4-FFF2-40B4-BE49-F238E27FC236}">
                <a16:creationId xmlns:a16="http://schemas.microsoft.com/office/drawing/2014/main" id="{9B01FD82-8FDC-BD4E-A0AA-8BC7BAC98C24}"/>
              </a:ext>
            </a:extLst>
          </p:cNvPr>
          <p:cNvSpPr>
            <a:spLocks noGrp="1"/>
          </p:cNvSpPr>
          <p:nvPr>
            <p:ph type="body" sz="quarter" idx="19" hasCustomPrompt="1"/>
          </p:nvPr>
        </p:nvSpPr>
        <p:spPr>
          <a:xfrm>
            <a:off x="4272504" y="4689904"/>
            <a:ext cx="1108075" cy="209550"/>
          </a:xfrm>
        </p:spPr>
        <p:txBody>
          <a:bodyPr anchor="ctr">
            <a:noAutofit/>
          </a:bodyPr>
          <a:lstStyle>
            <a:lvl1pPr marL="0" indent="0" algn="ctr">
              <a:buNone/>
              <a:defRPr sz="1100"/>
            </a:lvl1pPr>
          </a:lstStyle>
          <a:p>
            <a:pPr lvl="0"/>
            <a:r>
              <a:rPr lang="lv-LV" dirty="0"/>
              <a:t>Bauska</a:t>
            </a:r>
          </a:p>
        </p:txBody>
      </p:sp>
      <p:sp>
        <p:nvSpPr>
          <p:cNvPr id="100" name="Text Placeholder 3">
            <a:extLst>
              <a:ext uri="{FF2B5EF4-FFF2-40B4-BE49-F238E27FC236}">
                <a16:creationId xmlns:a16="http://schemas.microsoft.com/office/drawing/2014/main" id="{9497EEE2-68EC-D349-8BE3-18ABDD8F22DB}"/>
              </a:ext>
            </a:extLst>
          </p:cNvPr>
          <p:cNvSpPr>
            <a:spLocks noGrp="1"/>
          </p:cNvSpPr>
          <p:nvPr>
            <p:ph type="body" sz="quarter" idx="20" hasCustomPrompt="1"/>
          </p:nvPr>
        </p:nvSpPr>
        <p:spPr>
          <a:xfrm>
            <a:off x="2878544" y="4673214"/>
            <a:ext cx="1108075" cy="209550"/>
          </a:xfrm>
        </p:spPr>
        <p:txBody>
          <a:bodyPr anchor="ctr">
            <a:noAutofit/>
          </a:bodyPr>
          <a:lstStyle>
            <a:lvl1pPr marL="0" indent="0" algn="ctr">
              <a:buNone/>
              <a:defRPr sz="1100"/>
            </a:lvl1pPr>
          </a:lstStyle>
          <a:p>
            <a:pPr lvl="0"/>
            <a:r>
              <a:rPr lang="lv-LV" dirty="0"/>
              <a:t>Dobele</a:t>
            </a:r>
          </a:p>
        </p:txBody>
      </p:sp>
      <p:sp>
        <p:nvSpPr>
          <p:cNvPr id="101" name="Text Placeholder 3">
            <a:extLst>
              <a:ext uri="{FF2B5EF4-FFF2-40B4-BE49-F238E27FC236}">
                <a16:creationId xmlns:a16="http://schemas.microsoft.com/office/drawing/2014/main" id="{5D1F65BB-9549-D240-87A5-C56D1287AB1B}"/>
              </a:ext>
            </a:extLst>
          </p:cNvPr>
          <p:cNvSpPr>
            <a:spLocks noGrp="1"/>
          </p:cNvSpPr>
          <p:nvPr>
            <p:ph type="body" sz="quarter" idx="21" hasCustomPrompt="1"/>
          </p:nvPr>
        </p:nvSpPr>
        <p:spPr>
          <a:xfrm>
            <a:off x="2993710" y="3858547"/>
            <a:ext cx="1108075" cy="209550"/>
          </a:xfrm>
        </p:spPr>
        <p:txBody>
          <a:bodyPr anchor="ctr">
            <a:noAutofit/>
          </a:bodyPr>
          <a:lstStyle>
            <a:lvl1pPr marL="0" indent="0" algn="ctr">
              <a:buNone/>
              <a:defRPr sz="1100"/>
            </a:lvl1pPr>
          </a:lstStyle>
          <a:p>
            <a:pPr lvl="0"/>
            <a:r>
              <a:rPr lang="lv-LV" dirty="0"/>
              <a:t>Tukums</a:t>
            </a:r>
          </a:p>
        </p:txBody>
      </p:sp>
      <p:sp>
        <p:nvSpPr>
          <p:cNvPr id="102" name="Text Placeholder 3">
            <a:extLst>
              <a:ext uri="{FF2B5EF4-FFF2-40B4-BE49-F238E27FC236}">
                <a16:creationId xmlns:a16="http://schemas.microsoft.com/office/drawing/2014/main" id="{EB50C829-F22A-F54F-8D6D-044E7265C99F}"/>
              </a:ext>
            </a:extLst>
          </p:cNvPr>
          <p:cNvSpPr>
            <a:spLocks noGrp="1"/>
          </p:cNvSpPr>
          <p:nvPr>
            <p:ph type="body" sz="quarter" idx="22" hasCustomPrompt="1"/>
          </p:nvPr>
        </p:nvSpPr>
        <p:spPr>
          <a:xfrm>
            <a:off x="2449394" y="2928733"/>
            <a:ext cx="1108075" cy="209550"/>
          </a:xfrm>
        </p:spPr>
        <p:txBody>
          <a:bodyPr anchor="ctr">
            <a:noAutofit/>
          </a:bodyPr>
          <a:lstStyle>
            <a:lvl1pPr marL="0" indent="0" algn="ctr">
              <a:buNone/>
              <a:defRPr sz="1100"/>
            </a:lvl1pPr>
          </a:lstStyle>
          <a:p>
            <a:pPr lvl="0"/>
            <a:r>
              <a:rPr lang="lv-LV" dirty="0"/>
              <a:t>Talsi</a:t>
            </a:r>
          </a:p>
        </p:txBody>
      </p:sp>
      <p:sp>
        <p:nvSpPr>
          <p:cNvPr id="103" name="Text Placeholder 3">
            <a:extLst>
              <a:ext uri="{FF2B5EF4-FFF2-40B4-BE49-F238E27FC236}">
                <a16:creationId xmlns:a16="http://schemas.microsoft.com/office/drawing/2014/main" id="{53A617C0-9324-6F49-8C74-1BDE3A12533B}"/>
              </a:ext>
            </a:extLst>
          </p:cNvPr>
          <p:cNvSpPr>
            <a:spLocks noGrp="1"/>
          </p:cNvSpPr>
          <p:nvPr>
            <p:ph type="body" sz="quarter" idx="23" hasCustomPrompt="1"/>
          </p:nvPr>
        </p:nvSpPr>
        <p:spPr>
          <a:xfrm>
            <a:off x="1694521" y="2655031"/>
            <a:ext cx="1108075" cy="209550"/>
          </a:xfrm>
        </p:spPr>
        <p:txBody>
          <a:bodyPr anchor="ctr">
            <a:noAutofit/>
          </a:bodyPr>
          <a:lstStyle>
            <a:lvl1pPr marL="0" indent="0" algn="ctr">
              <a:buNone/>
              <a:defRPr sz="1100"/>
            </a:lvl1pPr>
          </a:lstStyle>
          <a:p>
            <a:pPr lvl="0"/>
            <a:r>
              <a:rPr lang="lv-LV" dirty="0"/>
              <a:t>Ventspils</a:t>
            </a:r>
          </a:p>
        </p:txBody>
      </p:sp>
      <p:sp>
        <p:nvSpPr>
          <p:cNvPr id="104" name="Text Placeholder 3">
            <a:extLst>
              <a:ext uri="{FF2B5EF4-FFF2-40B4-BE49-F238E27FC236}">
                <a16:creationId xmlns:a16="http://schemas.microsoft.com/office/drawing/2014/main" id="{DC0DEC4B-7A8D-4B41-8F5A-9C37C75B9927}"/>
              </a:ext>
            </a:extLst>
          </p:cNvPr>
          <p:cNvSpPr>
            <a:spLocks noGrp="1"/>
          </p:cNvSpPr>
          <p:nvPr>
            <p:ph type="body" sz="quarter" idx="24" hasCustomPrompt="1"/>
          </p:nvPr>
        </p:nvSpPr>
        <p:spPr>
          <a:xfrm>
            <a:off x="1736768" y="3451703"/>
            <a:ext cx="1108075" cy="209550"/>
          </a:xfrm>
        </p:spPr>
        <p:txBody>
          <a:bodyPr anchor="ctr">
            <a:noAutofit/>
          </a:bodyPr>
          <a:lstStyle>
            <a:lvl1pPr marL="0" indent="0" algn="ctr">
              <a:buNone/>
              <a:defRPr sz="1100"/>
            </a:lvl1pPr>
          </a:lstStyle>
          <a:p>
            <a:pPr lvl="0"/>
            <a:r>
              <a:rPr lang="lv-LV" dirty="0"/>
              <a:t>Kuldīga</a:t>
            </a:r>
          </a:p>
        </p:txBody>
      </p:sp>
      <p:sp>
        <p:nvSpPr>
          <p:cNvPr id="105" name="Text Placeholder 3">
            <a:extLst>
              <a:ext uri="{FF2B5EF4-FFF2-40B4-BE49-F238E27FC236}">
                <a16:creationId xmlns:a16="http://schemas.microsoft.com/office/drawing/2014/main" id="{13C6E485-8BEF-E240-A494-B70802FC8696}"/>
              </a:ext>
            </a:extLst>
          </p:cNvPr>
          <p:cNvSpPr>
            <a:spLocks noGrp="1"/>
          </p:cNvSpPr>
          <p:nvPr>
            <p:ph type="body" sz="quarter" idx="25" hasCustomPrompt="1"/>
          </p:nvPr>
        </p:nvSpPr>
        <p:spPr>
          <a:xfrm>
            <a:off x="2110166" y="4143600"/>
            <a:ext cx="1108075" cy="209550"/>
          </a:xfrm>
        </p:spPr>
        <p:txBody>
          <a:bodyPr anchor="ctr">
            <a:noAutofit/>
          </a:bodyPr>
          <a:lstStyle>
            <a:lvl1pPr marL="0" indent="0" algn="ctr">
              <a:buNone/>
              <a:defRPr sz="1100"/>
            </a:lvl1pPr>
          </a:lstStyle>
          <a:p>
            <a:pPr lvl="0"/>
            <a:r>
              <a:rPr lang="lv-LV" dirty="0"/>
              <a:t>Saldus</a:t>
            </a:r>
          </a:p>
        </p:txBody>
      </p:sp>
      <p:sp>
        <p:nvSpPr>
          <p:cNvPr id="3" name="Text Placeholder 2">
            <a:extLst>
              <a:ext uri="{FF2B5EF4-FFF2-40B4-BE49-F238E27FC236}">
                <a16:creationId xmlns:a16="http://schemas.microsoft.com/office/drawing/2014/main" id="{E8388D1F-6A82-5B4C-973D-017017F2DE9B}"/>
              </a:ext>
            </a:extLst>
          </p:cNvPr>
          <p:cNvSpPr>
            <a:spLocks noGrp="1"/>
          </p:cNvSpPr>
          <p:nvPr>
            <p:ph type="body" sz="quarter" idx="26" hasCustomPrompt="1"/>
          </p:nvPr>
        </p:nvSpPr>
        <p:spPr>
          <a:xfrm>
            <a:off x="4633599" y="3163838"/>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Rīga</a:t>
            </a:r>
            <a:endParaRPr lang="lv-LV" dirty="0"/>
          </a:p>
        </p:txBody>
      </p:sp>
      <p:sp>
        <p:nvSpPr>
          <p:cNvPr id="68" name="Text Placeholder 2">
            <a:extLst>
              <a:ext uri="{FF2B5EF4-FFF2-40B4-BE49-F238E27FC236}">
                <a16:creationId xmlns:a16="http://schemas.microsoft.com/office/drawing/2014/main" id="{F4BAA335-7943-DE4D-9933-E0FEABC6206F}"/>
              </a:ext>
            </a:extLst>
          </p:cNvPr>
          <p:cNvSpPr>
            <a:spLocks noGrp="1"/>
          </p:cNvSpPr>
          <p:nvPr>
            <p:ph type="body" sz="quarter" idx="27" hasCustomPrompt="1"/>
          </p:nvPr>
        </p:nvSpPr>
        <p:spPr>
          <a:xfrm>
            <a:off x="8545905" y="4139079"/>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Rēzekne</a:t>
            </a:r>
            <a:endParaRPr lang="lv-LV" dirty="0"/>
          </a:p>
        </p:txBody>
      </p:sp>
      <p:sp>
        <p:nvSpPr>
          <p:cNvPr id="72" name="Text Placeholder 2">
            <a:extLst>
              <a:ext uri="{FF2B5EF4-FFF2-40B4-BE49-F238E27FC236}">
                <a16:creationId xmlns:a16="http://schemas.microsoft.com/office/drawing/2014/main" id="{3EE82D6D-070C-D146-8E48-CCF12BFE252A}"/>
              </a:ext>
            </a:extLst>
          </p:cNvPr>
          <p:cNvSpPr>
            <a:spLocks noGrp="1"/>
          </p:cNvSpPr>
          <p:nvPr>
            <p:ph type="body" sz="quarter" idx="28" hasCustomPrompt="1"/>
          </p:nvPr>
        </p:nvSpPr>
        <p:spPr>
          <a:xfrm>
            <a:off x="4123629" y="397631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a:t>Jelgava</a:t>
            </a:r>
            <a:endParaRPr lang="lv-LV" dirty="0"/>
          </a:p>
        </p:txBody>
      </p:sp>
      <p:sp>
        <p:nvSpPr>
          <p:cNvPr id="74" name="Text Placeholder 2">
            <a:extLst>
              <a:ext uri="{FF2B5EF4-FFF2-40B4-BE49-F238E27FC236}">
                <a16:creationId xmlns:a16="http://schemas.microsoft.com/office/drawing/2014/main" id="{CF653078-7093-1B41-943A-103BA864783F}"/>
              </a:ext>
            </a:extLst>
          </p:cNvPr>
          <p:cNvSpPr>
            <a:spLocks noGrp="1"/>
          </p:cNvSpPr>
          <p:nvPr>
            <p:ph type="body" sz="quarter" idx="29" hasCustomPrompt="1"/>
          </p:nvPr>
        </p:nvSpPr>
        <p:spPr>
          <a:xfrm>
            <a:off x="1167659" y="4223593"/>
            <a:ext cx="1108075" cy="463550"/>
          </a:xfrm>
        </p:spPr>
        <p:txBody>
          <a:bodyPr anchor="ctr">
            <a:normAutofit/>
          </a:bodyPr>
          <a:lstStyle>
            <a:lvl1pPr marL="0" indent="0" algn="ctr">
              <a:buNone/>
              <a:defRPr sz="1400" b="1" i="0">
                <a:solidFill>
                  <a:schemeClr val="bg1"/>
                </a:solidFill>
                <a:latin typeface="Century Gothic" panose="020B0502020202020204" pitchFamily="34" charset="0"/>
              </a:defRPr>
            </a:lvl1pPr>
          </a:lstStyle>
          <a:p>
            <a:pPr lvl="0"/>
            <a:r>
              <a:rPr lang="en-GB" dirty="0" err="1"/>
              <a:t>Liepāja</a:t>
            </a:r>
            <a:endParaRPr lang="lv-LV" dirty="0"/>
          </a:p>
        </p:txBody>
      </p:sp>
    </p:spTree>
    <p:extLst>
      <p:ext uri="{BB962C8B-B14F-4D97-AF65-F5344CB8AC3E}">
        <p14:creationId xmlns:p14="http://schemas.microsoft.com/office/powerpoint/2010/main" val="223138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slēguma slaids ar datoru">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2E27D7-9FA2-0643-83C6-831F3F6A36E3}"/>
              </a:ext>
            </a:extLst>
          </p:cNvPr>
          <p:cNvPicPr>
            <a:picLocks noChangeAspect="1"/>
          </p:cNvPicPr>
          <p:nvPr userDrawn="1"/>
        </p:nvPicPr>
        <p:blipFill>
          <a:blip r:embed="rId2"/>
          <a:stretch>
            <a:fillRect/>
          </a:stretch>
        </p:blipFill>
        <p:spPr>
          <a:xfrm>
            <a:off x="4959928" y="969450"/>
            <a:ext cx="6644502" cy="4541164"/>
          </a:xfrm>
          <a:prstGeom prst="rect">
            <a:avLst/>
          </a:prstGeom>
        </p:spPr>
      </p:pic>
      <p:pic>
        <p:nvPicPr>
          <p:cNvPr id="11" name="Picture 10">
            <a:extLst>
              <a:ext uri="{FF2B5EF4-FFF2-40B4-BE49-F238E27FC236}">
                <a16:creationId xmlns:a16="http://schemas.microsoft.com/office/drawing/2014/main" id="{E429B448-3607-0B47-A2D7-874BC5517771}"/>
              </a:ext>
            </a:extLst>
          </p:cNvPr>
          <p:cNvPicPr>
            <a:picLocks noChangeAspect="1"/>
          </p:cNvPicPr>
          <p:nvPr userDrawn="1"/>
        </p:nvPicPr>
        <p:blipFill>
          <a:blip r:embed="rId3"/>
          <a:stretch>
            <a:fillRect/>
          </a:stretch>
        </p:blipFill>
        <p:spPr>
          <a:xfrm>
            <a:off x="10112483" y="3140519"/>
            <a:ext cx="1114398" cy="1115058"/>
          </a:xfrm>
          <a:prstGeom prst="rect">
            <a:avLst/>
          </a:prstGeom>
        </p:spPr>
      </p:pic>
      <p:sp>
        <p:nvSpPr>
          <p:cNvPr id="13" name="Text Placeholder 12">
            <a:extLst>
              <a:ext uri="{FF2B5EF4-FFF2-40B4-BE49-F238E27FC236}">
                <a16:creationId xmlns:a16="http://schemas.microsoft.com/office/drawing/2014/main" id="{56AF531B-94AD-BF45-B0FD-6AB7E1C47F12}"/>
              </a:ext>
            </a:extLst>
          </p:cNvPr>
          <p:cNvSpPr>
            <a:spLocks noGrp="1"/>
          </p:cNvSpPr>
          <p:nvPr>
            <p:ph type="body" sz="quarter" idx="10" hasCustomPrompt="1"/>
          </p:nvPr>
        </p:nvSpPr>
        <p:spPr>
          <a:xfrm>
            <a:off x="1094220" y="969450"/>
            <a:ext cx="4600575" cy="762000"/>
          </a:xfrm>
        </p:spPr>
        <p:txBody>
          <a:bodyPr anchor="ctr">
            <a:normAutofit/>
          </a:bodyPr>
          <a:lstStyle>
            <a:lvl1pPr marL="0" indent="0" algn="l">
              <a:buNone/>
              <a:defRPr sz="32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www.altum.lv</a:t>
            </a:r>
            <a:endParaRPr lang="lv-LV" dirty="0"/>
          </a:p>
        </p:txBody>
      </p:sp>
      <p:pic>
        <p:nvPicPr>
          <p:cNvPr id="15" name="Picture 14">
            <a:extLst>
              <a:ext uri="{FF2B5EF4-FFF2-40B4-BE49-F238E27FC236}">
                <a16:creationId xmlns:a16="http://schemas.microsoft.com/office/drawing/2014/main" id="{45A20B54-6053-9E4A-8B7C-73EC55E661EF}"/>
              </a:ext>
            </a:extLst>
          </p:cNvPr>
          <p:cNvPicPr>
            <a:picLocks noChangeAspect="1"/>
          </p:cNvPicPr>
          <p:nvPr userDrawn="1"/>
        </p:nvPicPr>
        <p:blipFill>
          <a:blip r:embed="rId4"/>
          <a:stretch>
            <a:fillRect/>
          </a:stretch>
        </p:blipFill>
        <p:spPr>
          <a:xfrm>
            <a:off x="1222802" y="5141678"/>
            <a:ext cx="150789" cy="212879"/>
          </a:xfrm>
          <a:prstGeom prst="rect">
            <a:avLst/>
          </a:prstGeom>
        </p:spPr>
      </p:pic>
      <p:pic>
        <p:nvPicPr>
          <p:cNvPr id="16" name="Picture 15">
            <a:extLst>
              <a:ext uri="{FF2B5EF4-FFF2-40B4-BE49-F238E27FC236}">
                <a16:creationId xmlns:a16="http://schemas.microsoft.com/office/drawing/2014/main" id="{B29A8D50-0275-8943-8615-8B82762FF27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91756" y="4851567"/>
            <a:ext cx="212879" cy="212879"/>
          </a:xfrm>
          <a:prstGeom prst="rect">
            <a:avLst/>
          </a:prstGeom>
        </p:spPr>
      </p:pic>
      <p:sp>
        <p:nvSpPr>
          <p:cNvPr id="17" name="Text Placeholder 32">
            <a:extLst>
              <a:ext uri="{FF2B5EF4-FFF2-40B4-BE49-F238E27FC236}">
                <a16:creationId xmlns:a16="http://schemas.microsoft.com/office/drawing/2014/main" id="{C00DADF9-6DDD-594E-8EFD-70DA78BE3801}"/>
              </a:ext>
            </a:extLst>
          </p:cNvPr>
          <p:cNvSpPr>
            <a:spLocks noGrp="1"/>
          </p:cNvSpPr>
          <p:nvPr>
            <p:ph type="body" sz="quarter" idx="11" hasCustomPrompt="1"/>
          </p:nvPr>
        </p:nvSpPr>
        <p:spPr>
          <a:xfrm>
            <a:off x="1094220" y="4255577"/>
            <a:ext cx="2016125" cy="247880"/>
          </a:xfrm>
        </p:spPr>
        <p:txBody>
          <a:bodyPr anchor="ctr">
            <a:noAutofit/>
          </a:bodyPr>
          <a:lstStyle>
            <a:lvl1pPr marL="0" indent="0">
              <a:buFontTx/>
              <a:buNone/>
              <a:defRPr sz="1400" b="1" i="0">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Vārds</a:t>
            </a:r>
            <a:r>
              <a:rPr lang="en-GB" dirty="0"/>
              <a:t> </a:t>
            </a:r>
            <a:r>
              <a:rPr lang="en-GB" dirty="0" err="1"/>
              <a:t>Uzvārds</a:t>
            </a:r>
            <a:endParaRPr lang="en-GB" dirty="0"/>
          </a:p>
        </p:txBody>
      </p:sp>
      <p:sp>
        <p:nvSpPr>
          <p:cNvPr id="18" name="Text Placeholder 32">
            <a:extLst>
              <a:ext uri="{FF2B5EF4-FFF2-40B4-BE49-F238E27FC236}">
                <a16:creationId xmlns:a16="http://schemas.microsoft.com/office/drawing/2014/main" id="{1BA851FC-DA12-9D4D-976D-BB831AA464EE}"/>
              </a:ext>
            </a:extLst>
          </p:cNvPr>
          <p:cNvSpPr>
            <a:spLocks noGrp="1"/>
          </p:cNvSpPr>
          <p:nvPr>
            <p:ph type="body" sz="quarter" idx="12" hasCustomPrompt="1"/>
          </p:nvPr>
        </p:nvSpPr>
        <p:spPr>
          <a:xfrm>
            <a:off x="1094220" y="4522264"/>
            <a:ext cx="2016125" cy="247880"/>
          </a:xfrm>
        </p:spPr>
        <p:txBody>
          <a:bodyPr anchor="ctr">
            <a:noAutofit/>
          </a:bodyPr>
          <a:lstStyle>
            <a:lvl1pPr marL="0" indent="0">
              <a:buFontTx/>
              <a:buNone/>
              <a:defRPr sz="14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Amats</a:t>
            </a:r>
            <a:endParaRPr lang="en-GB" dirty="0"/>
          </a:p>
        </p:txBody>
      </p:sp>
      <p:sp>
        <p:nvSpPr>
          <p:cNvPr id="19" name="Text Placeholder 32">
            <a:extLst>
              <a:ext uri="{FF2B5EF4-FFF2-40B4-BE49-F238E27FC236}">
                <a16:creationId xmlns:a16="http://schemas.microsoft.com/office/drawing/2014/main" id="{6D3FCF87-C232-214B-B656-C64DCA323225}"/>
              </a:ext>
            </a:extLst>
          </p:cNvPr>
          <p:cNvSpPr>
            <a:spLocks noGrp="1"/>
          </p:cNvSpPr>
          <p:nvPr>
            <p:ph type="body" sz="quarter" idx="13" hasCustomPrompt="1"/>
          </p:nvPr>
        </p:nvSpPr>
        <p:spPr>
          <a:xfrm>
            <a:off x="1452998" y="4847376"/>
            <a:ext cx="2016125" cy="228268"/>
          </a:xfrm>
        </p:spPr>
        <p:txBody>
          <a:bodyPr anchor="ctr">
            <a:noAutofit/>
          </a:bodyPr>
          <a:lstStyle>
            <a:lvl1pPr marL="0" indent="0">
              <a:buFontTx/>
              <a:buNone/>
              <a:defRPr sz="14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epasts@altum.lv</a:t>
            </a:r>
            <a:endParaRPr lang="en-GB" dirty="0"/>
          </a:p>
        </p:txBody>
      </p:sp>
      <p:sp>
        <p:nvSpPr>
          <p:cNvPr id="20" name="Text Placeholder 32">
            <a:extLst>
              <a:ext uri="{FF2B5EF4-FFF2-40B4-BE49-F238E27FC236}">
                <a16:creationId xmlns:a16="http://schemas.microsoft.com/office/drawing/2014/main" id="{5665B61C-1EE7-BE4D-A075-58D75C232CD7}"/>
              </a:ext>
            </a:extLst>
          </p:cNvPr>
          <p:cNvSpPr>
            <a:spLocks noGrp="1"/>
          </p:cNvSpPr>
          <p:nvPr>
            <p:ph type="body" sz="quarter" idx="14" hasCustomPrompt="1"/>
          </p:nvPr>
        </p:nvSpPr>
        <p:spPr>
          <a:xfrm>
            <a:off x="1452998" y="5141574"/>
            <a:ext cx="2016125" cy="228268"/>
          </a:xfrm>
        </p:spPr>
        <p:txBody>
          <a:bodyPr anchor="ctr">
            <a:noAutofit/>
          </a:bodyPr>
          <a:lstStyle>
            <a:lvl1pPr marL="0" indent="0">
              <a:buFontTx/>
              <a:buNone/>
              <a:defRPr sz="14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22222222</a:t>
            </a:r>
          </a:p>
        </p:txBody>
      </p:sp>
      <p:sp>
        <p:nvSpPr>
          <p:cNvPr id="21" name="Picture Placeholder 40">
            <a:extLst>
              <a:ext uri="{FF2B5EF4-FFF2-40B4-BE49-F238E27FC236}">
                <a16:creationId xmlns:a16="http://schemas.microsoft.com/office/drawing/2014/main" id="{43464FD3-DA0F-B44E-841F-5011E8C97700}"/>
              </a:ext>
            </a:extLst>
          </p:cNvPr>
          <p:cNvSpPr>
            <a:spLocks noGrp="1"/>
          </p:cNvSpPr>
          <p:nvPr>
            <p:ph type="pic" sz="quarter" idx="15" hasCustomPrompt="1"/>
          </p:nvPr>
        </p:nvSpPr>
        <p:spPr>
          <a:xfrm>
            <a:off x="1094220" y="2022993"/>
            <a:ext cx="2016125" cy="2016125"/>
          </a:xfrm>
          <a:prstGeom prst="ellipse">
            <a:avLst/>
          </a:prstGeom>
        </p:spPr>
        <p:txBody>
          <a:bodyPr>
            <a:normAutofit/>
          </a:bodyPr>
          <a:lstStyle>
            <a:lvl1pPr marL="0" indent="0" algn="ctr">
              <a:buNone/>
              <a:defRPr sz="1600"/>
            </a:lvl1pPr>
          </a:lstStyle>
          <a:p>
            <a:r>
              <a:rPr lang="lv-LV" dirty="0"/>
              <a:t>Foto</a:t>
            </a:r>
          </a:p>
        </p:txBody>
      </p:sp>
    </p:spTree>
    <p:extLst>
      <p:ext uri="{BB962C8B-B14F-4D97-AF65-F5344CB8AC3E}">
        <p14:creationId xmlns:p14="http://schemas.microsoft.com/office/powerpoint/2010/main" val="3938499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slēguma slaids ar telefonu">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6AF531B-94AD-BF45-B0FD-6AB7E1C47F12}"/>
              </a:ext>
            </a:extLst>
          </p:cNvPr>
          <p:cNvSpPr>
            <a:spLocks noGrp="1"/>
          </p:cNvSpPr>
          <p:nvPr>
            <p:ph type="body" sz="quarter" idx="10" hasCustomPrompt="1"/>
          </p:nvPr>
        </p:nvSpPr>
        <p:spPr>
          <a:xfrm>
            <a:off x="1094220" y="969450"/>
            <a:ext cx="4600575" cy="762000"/>
          </a:xfrm>
        </p:spPr>
        <p:txBody>
          <a:bodyPr anchor="ctr">
            <a:normAutofit/>
          </a:bodyPr>
          <a:lstStyle>
            <a:lvl1pPr marL="0" indent="0" algn="l">
              <a:buNone/>
              <a:defRPr sz="3200" b="1" i="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err="1"/>
              <a:t>www.altum.lv</a:t>
            </a:r>
            <a:endParaRPr lang="lv-LV" dirty="0"/>
          </a:p>
        </p:txBody>
      </p:sp>
      <p:pic>
        <p:nvPicPr>
          <p:cNvPr id="15" name="Picture 14">
            <a:extLst>
              <a:ext uri="{FF2B5EF4-FFF2-40B4-BE49-F238E27FC236}">
                <a16:creationId xmlns:a16="http://schemas.microsoft.com/office/drawing/2014/main" id="{45A20B54-6053-9E4A-8B7C-73EC55E661EF}"/>
              </a:ext>
            </a:extLst>
          </p:cNvPr>
          <p:cNvPicPr>
            <a:picLocks noChangeAspect="1"/>
          </p:cNvPicPr>
          <p:nvPr userDrawn="1"/>
        </p:nvPicPr>
        <p:blipFill>
          <a:blip r:embed="rId2"/>
          <a:stretch>
            <a:fillRect/>
          </a:stretch>
        </p:blipFill>
        <p:spPr>
          <a:xfrm>
            <a:off x="1222802" y="5141678"/>
            <a:ext cx="150789" cy="212879"/>
          </a:xfrm>
          <a:prstGeom prst="rect">
            <a:avLst/>
          </a:prstGeom>
        </p:spPr>
      </p:pic>
      <p:pic>
        <p:nvPicPr>
          <p:cNvPr id="16" name="Picture 15">
            <a:extLst>
              <a:ext uri="{FF2B5EF4-FFF2-40B4-BE49-F238E27FC236}">
                <a16:creationId xmlns:a16="http://schemas.microsoft.com/office/drawing/2014/main" id="{B29A8D50-0275-8943-8615-8B82762FF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1756" y="4851567"/>
            <a:ext cx="212879" cy="212879"/>
          </a:xfrm>
          <a:prstGeom prst="rect">
            <a:avLst/>
          </a:prstGeom>
        </p:spPr>
      </p:pic>
      <p:sp>
        <p:nvSpPr>
          <p:cNvPr id="17" name="Text Placeholder 32">
            <a:extLst>
              <a:ext uri="{FF2B5EF4-FFF2-40B4-BE49-F238E27FC236}">
                <a16:creationId xmlns:a16="http://schemas.microsoft.com/office/drawing/2014/main" id="{C00DADF9-6DDD-594E-8EFD-70DA78BE3801}"/>
              </a:ext>
            </a:extLst>
          </p:cNvPr>
          <p:cNvSpPr>
            <a:spLocks noGrp="1"/>
          </p:cNvSpPr>
          <p:nvPr>
            <p:ph type="body" sz="quarter" idx="11" hasCustomPrompt="1"/>
          </p:nvPr>
        </p:nvSpPr>
        <p:spPr>
          <a:xfrm>
            <a:off x="1094220" y="4255577"/>
            <a:ext cx="2016125" cy="247880"/>
          </a:xfrm>
        </p:spPr>
        <p:txBody>
          <a:bodyPr anchor="ctr">
            <a:noAutofit/>
          </a:bodyPr>
          <a:lstStyle>
            <a:lvl1pPr marL="0" indent="0">
              <a:buFontTx/>
              <a:buNone/>
              <a:defRPr sz="1400" b="1" i="0">
                <a:latin typeface="Century Gothic" panose="020B0502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Vārds</a:t>
            </a:r>
            <a:r>
              <a:rPr lang="en-GB" dirty="0"/>
              <a:t> </a:t>
            </a:r>
            <a:r>
              <a:rPr lang="en-GB" dirty="0" err="1"/>
              <a:t>Uzvārds</a:t>
            </a:r>
            <a:endParaRPr lang="en-GB" dirty="0"/>
          </a:p>
        </p:txBody>
      </p:sp>
      <p:sp>
        <p:nvSpPr>
          <p:cNvPr id="18" name="Text Placeholder 32">
            <a:extLst>
              <a:ext uri="{FF2B5EF4-FFF2-40B4-BE49-F238E27FC236}">
                <a16:creationId xmlns:a16="http://schemas.microsoft.com/office/drawing/2014/main" id="{1BA851FC-DA12-9D4D-976D-BB831AA464EE}"/>
              </a:ext>
            </a:extLst>
          </p:cNvPr>
          <p:cNvSpPr>
            <a:spLocks noGrp="1"/>
          </p:cNvSpPr>
          <p:nvPr>
            <p:ph type="body" sz="quarter" idx="12" hasCustomPrompt="1"/>
          </p:nvPr>
        </p:nvSpPr>
        <p:spPr>
          <a:xfrm>
            <a:off x="1094220" y="4522264"/>
            <a:ext cx="2016125" cy="247880"/>
          </a:xfrm>
        </p:spPr>
        <p:txBody>
          <a:bodyPr anchor="ctr">
            <a:noAutofit/>
          </a:bodyPr>
          <a:lstStyle>
            <a:lvl1pPr marL="0" indent="0">
              <a:buFontTx/>
              <a:buNone/>
              <a:defRPr sz="14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Amats</a:t>
            </a:r>
            <a:endParaRPr lang="en-GB" dirty="0"/>
          </a:p>
        </p:txBody>
      </p:sp>
      <p:sp>
        <p:nvSpPr>
          <p:cNvPr id="19" name="Text Placeholder 32">
            <a:extLst>
              <a:ext uri="{FF2B5EF4-FFF2-40B4-BE49-F238E27FC236}">
                <a16:creationId xmlns:a16="http://schemas.microsoft.com/office/drawing/2014/main" id="{6D3FCF87-C232-214B-B656-C64DCA323225}"/>
              </a:ext>
            </a:extLst>
          </p:cNvPr>
          <p:cNvSpPr>
            <a:spLocks noGrp="1"/>
          </p:cNvSpPr>
          <p:nvPr>
            <p:ph type="body" sz="quarter" idx="13" hasCustomPrompt="1"/>
          </p:nvPr>
        </p:nvSpPr>
        <p:spPr>
          <a:xfrm>
            <a:off x="1452998" y="4847376"/>
            <a:ext cx="2016125" cy="228268"/>
          </a:xfrm>
        </p:spPr>
        <p:txBody>
          <a:bodyPr anchor="ctr">
            <a:noAutofit/>
          </a:bodyPr>
          <a:lstStyle>
            <a:lvl1pPr marL="0" indent="0">
              <a:buFontTx/>
              <a:buNone/>
              <a:defRPr sz="14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epasts@altum.lv</a:t>
            </a:r>
            <a:endParaRPr lang="en-GB" dirty="0"/>
          </a:p>
        </p:txBody>
      </p:sp>
      <p:sp>
        <p:nvSpPr>
          <p:cNvPr id="20" name="Text Placeholder 32">
            <a:extLst>
              <a:ext uri="{FF2B5EF4-FFF2-40B4-BE49-F238E27FC236}">
                <a16:creationId xmlns:a16="http://schemas.microsoft.com/office/drawing/2014/main" id="{5665B61C-1EE7-BE4D-A075-58D75C232CD7}"/>
              </a:ext>
            </a:extLst>
          </p:cNvPr>
          <p:cNvSpPr>
            <a:spLocks noGrp="1"/>
          </p:cNvSpPr>
          <p:nvPr>
            <p:ph type="body" sz="quarter" idx="14" hasCustomPrompt="1"/>
          </p:nvPr>
        </p:nvSpPr>
        <p:spPr>
          <a:xfrm>
            <a:off x="1452998" y="5141574"/>
            <a:ext cx="2016125" cy="228268"/>
          </a:xfrm>
        </p:spPr>
        <p:txBody>
          <a:bodyPr anchor="ctr">
            <a:noAutofit/>
          </a:bodyPr>
          <a:lstStyle>
            <a:lvl1pPr marL="0" indent="0">
              <a:buFontTx/>
              <a:buNone/>
              <a:defRPr sz="1400" b="0" i="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22222222</a:t>
            </a:r>
          </a:p>
        </p:txBody>
      </p:sp>
      <p:sp>
        <p:nvSpPr>
          <p:cNvPr id="21" name="Picture Placeholder 40">
            <a:extLst>
              <a:ext uri="{FF2B5EF4-FFF2-40B4-BE49-F238E27FC236}">
                <a16:creationId xmlns:a16="http://schemas.microsoft.com/office/drawing/2014/main" id="{43464FD3-DA0F-B44E-841F-5011E8C97700}"/>
              </a:ext>
            </a:extLst>
          </p:cNvPr>
          <p:cNvSpPr>
            <a:spLocks noGrp="1"/>
          </p:cNvSpPr>
          <p:nvPr>
            <p:ph type="pic" sz="quarter" idx="15" hasCustomPrompt="1"/>
          </p:nvPr>
        </p:nvSpPr>
        <p:spPr>
          <a:xfrm>
            <a:off x="1094220" y="2022993"/>
            <a:ext cx="2016125" cy="2016125"/>
          </a:xfrm>
          <a:prstGeom prst="ellipse">
            <a:avLst/>
          </a:prstGeom>
        </p:spPr>
        <p:txBody>
          <a:bodyPr>
            <a:normAutofit/>
          </a:bodyPr>
          <a:lstStyle>
            <a:lvl1pPr marL="0" indent="0" algn="ctr">
              <a:buNone/>
              <a:defRPr sz="1600"/>
            </a:lvl1pPr>
          </a:lstStyle>
          <a:p>
            <a:r>
              <a:rPr lang="lv-LV" dirty="0"/>
              <a:t>Foto</a:t>
            </a:r>
          </a:p>
        </p:txBody>
      </p:sp>
      <p:pic>
        <p:nvPicPr>
          <p:cNvPr id="12" name="Picture 11">
            <a:extLst>
              <a:ext uri="{FF2B5EF4-FFF2-40B4-BE49-F238E27FC236}">
                <a16:creationId xmlns:a16="http://schemas.microsoft.com/office/drawing/2014/main" id="{6FBA9C2C-77A5-6F4C-9A01-5FF41B033321}"/>
              </a:ext>
            </a:extLst>
          </p:cNvPr>
          <p:cNvPicPr>
            <a:picLocks noChangeAspect="1"/>
          </p:cNvPicPr>
          <p:nvPr userDrawn="1"/>
        </p:nvPicPr>
        <p:blipFill>
          <a:blip r:embed="rId4"/>
          <a:stretch>
            <a:fillRect/>
          </a:stretch>
        </p:blipFill>
        <p:spPr>
          <a:xfrm>
            <a:off x="7529535" y="599529"/>
            <a:ext cx="2736683" cy="5546623"/>
          </a:xfrm>
          <a:prstGeom prst="rect">
            <a:avLst/>
          </a:prstGeom>
        </p:spPr>
      </p:pic>
      <p:pic>
        <p:nvPicPr>
          <p:cNvPr id="14" name="Picture 13">
            <a:extLst>
              <a:ext uri="{FF2B5EF4-FFF2-40B4-BE49-F238E27FC236}">
                <a16:creationId xmlns:a16="http://schemas.microsoft.com/office/drawing/2014/main" id="{6736814F-D85D-AA4F-A573-16DD482C150B}"/>
              </a:ext>
            </a:extLst>
          </p:cNvPr>
          <p:cNvPicPr>
            <a:picLocks noChangeAspect="1"/>
          </p:cNvPicPr>
          <p:nvPr userDrawn="1"/>
        </p:nvPicPr>
        <p:blipFill>
          <a:blip r:embed="rId5"/>
          <a:stretch>
            <a:fillRect/>
          </a:stretch>
        </p:blipFill>
        <p:spPr>
          <a:xfrm rot="19007446">
            <a:off x="9644789" y="4316196"/>
            <a:ext cx="986951" cy="1496501"/>
          </a:xfrm>
          <a:prstGeom prst="rect">
            <a:avLst/>
          </a:prstGeom>
        </p:spPr>
      </p:pic>
    </p:spTree>
    <p:extLst>
      <p:ext uri="{BB962C8B-B14F-4D97-AF65-F5344CB8AC3E}">
        <p14:creationId xmlns:p14="http://schemas.microsoft.com/office/powerpoint/2010/main" val="2036369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27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aļš virsraksts + bulleti">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DB09D57-D20B-2A49-9610-38C1336D0134}"/>
              </a:ext>
            </a:extLst>
          </p:cNvPr>
          <p:cNvSpPr>
            <a:spLocks noGrp="1"/>
          </p:cNvSpPr>
          <p:nvPr>
            <p:ph type="body" sz="quarter" idx="15"/>
          </p:nvPr>
        </p:nvSpPr>
        <p:spPr>
          <a:xfrm>
            <a:off x="831850" y="2724340"/>
            <a:ext cx="5264150" cy="3829560"/>
          </a:xfrm>
        </p:spPr>
        <p:txBody>
          <a:bodyPr/>
          <a:lstStyle>
            <a:lvl1pPr marL="228600" indent="-228600">
              <a:buClr>
                <a:srgbClr val="C1D82F"/>
              </a:buClr>
              <a:buFontTx/>
              <a:buBlip>
                <a:blip r:embed="rId2"/>
              </a:buBlip>
              <a:defRPr sz="2400"/>
            </a:lvl1pPr>
            <a:lvl2pPr marL="685800" indent="-228600">
              <a:buClr>
                <a:srgbClr val="01B5CE"/>
              </a:buClr>
              <a:buFont typeface="System Font Regular"/>
              <a:buChar char="⎼"/>
              <a:defRPr/>
            </a:lvl2pPr>
            <a:lvl3pPr marL="1143000" indent="-228600">
              <a:buClr>
                <a:srgbClr val="01B5CC"/>
              </a:buClr>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9" name="Picture Placeholder 8">
            <a:extLst>
              <a:ext uri="{FF2B5EF4-FFF2-40B4-BE49-F238E27FC236}">
                <a16:creationId xmlns:a16="http://schemas.microsoft.com/office/drawing/2014/main" id="{E57917A5-3127-454B-ADE4-54B09619D39B}"/>
              </a:ext>
            </a:extLst>
          </p:cNvPr>
          <p:cNvSpPr>
            <a:spLocks noGrp="1"/>
          </p:cNvSpPr>
          <p:nvPr>
            <p:ph type="pic" sz="quarter" idx="13" hasCustomPrompt="1"/>
          </p:nvPr>
        </p:nvSpPr>
        <p:spPr>
          <a:xfrm>
            <a:off x="6356350" y="0"/>
            <a:ext cx="5835650" cy="6858000"/>
          </a:xfrm>
        </p:spPr>
        <p:txBody>
          <a:bodyPr>
            <a:normAutofit/>
          </a:bodyPr>
          <a:lstStyle>
            <a:lvl1pPr marL="0" indent="0" algn="r">
              <a:buNone/>
              <a:defRPr sz="2400"/>
            </a:lvl1pPr>
          </a:lstStyle>
          <a:p>
            <a:r>
              <a:rPr lang="lv-LV" dirty="0"/>
              <a:t>Bilde</a:t>
            </a:r>
          </a:p>
        </p:txBody>
      </p:sp>
      <p:sp>
        <p:nvSpPr>
          <p:cNvPr id="15" name="Text Placeholder 14">
            <a:extLst>
              <a:ext uri="{FF2B5EF4-FFF2-40B4-BE49-F238E27FC236}">
                <a16:creationId xmlns:a16="http://schemas.microsoft.com/office/drawing/2014/main" id="{80EA0F48-6DF1-744D-9B40-E4109E0105BC}"/>
              </a:ext>
            </a:extLst>
          </p:cNvPr>
          <p:cNvSpPr>
            <a:spLocks noGrp="1"/>
          </p:cNvSpPr>
          <p:nvPr>
            <p:ph type="body" sz="quarter" idx="14" hasCustomPrompt="1"/>
          </p:nvPr>
        </p:nvSpPr>
        <p:spPr>
          <a:xfrm>
            <a:off x="831850" y="1744663"/>
            <a:ext cx="5264150" cy="758825"/>
          </a:xfrm>
        </p:spPr>
        <p:txBody>
          <a:bodyPr>
            <a:normAutofit/>
          </a:bodyPr>
          <a:lstStyle>
            <a:lvl1pPr marL="0" indent="0">
              <a:buNone/>
              <a:defRPr sz="3000"/>
            </a:lvl1pPr>
            <a:lvl2pPr marL="457200" indent="0">
              <a:buNone/>
              <a:defRPr/>
            </a:lvl2pPr>
            <a:lvl3pPr marL="914400" indent="0">
              <a:buNone/>
              <a:defRPr/>
            </a:lvl3pPr>
            <a:lvl4pPr marL="1371600" indent="0">
              <a:buNone/>
              <a:defRPr/>
            </a:lvl4pPr>
            <a:lvl5pPr marL="1828800" indent="0">
              <a:buNone/>
              <a:defRPr/>
            </a:lvl5pPr>
          </a:lstStyle>
          <a:p>
            <a:pPr lvl="0"/>
            <a:r>
              <a:rPr lang="en-GB" dirty="0" err="1"/>
              <a:t>Mazais</a:t>
            </a:r>
            <a:r>
              <a:rPr lang="en-GB" dirty="0"/>
              <a:t> </a:t>
            </a:r>
            <a:r>
              <a:rPr lang="en-GB" dirty="0" err="1"/>
              <a:t>virsraksts</a:t>
            </a:r>
            <a:endParaRPr lang="en-GB" dirty="0"/>
          </a:p>
        </p:txBody>
      </p:sp>
      <p:sp>
        <p:nvSpPr>
          <p:cNvPr id="6" name="Title 1">
            <a:extLst>
              <a:ext uri="{FF2B5EF4-FFF2-40B4-BE49-F238E27FC236}">
                <a16:creationId xmlns:a16="http://schemas.microsoft.com/office/drawing/2014/main" id="{5BC9103D-239C-0C43-85C2-C395D32B43E3}"/>
              </a:ext>
            </a:extLst>
          </p:cNvPr>
          <p:cNvSpPr>
            <a:spLocks noGrp="1"/>
          </p:cNvSpPr>
          <p:nvPr>
            <p:ph type="title" hasCustomPrompt="1"/>
          </p:nvPr>
        </p:nvSpPr>
        <p:spPr>
          <a:xfrm>
            <a:off x="831850" y="888761"/>
            <a:ext cx="5264150" cy="855634"/>
          </a:xfrm>
        </p:spPr>
        <p:txBody>
          <a:bodyPr anchor="t">
            <a:normAutofit/>
          </a:bodyPr>
          <a:lstStyle>
            <a:lvl1pPr>
              <a:defRPr sz="4400" b="1" i="0" cap="all" baseline="0">
                <a:solidFill>
                  <a:srgbClr val="00467F"/>
                </a:solidFill>
                <a:highlight>
                  <a:srgbClr val="C1D82F"/>
                </a:highlight>
                <a:latin typeface="Century Gothic" panose="020B0502020202020204" pitchFamily="34" charset="0"/>
              </a:defRPr>
            </a:lvl1pPr>
          </a:lstStyle>
          <a:p>
            <a:r>
              <a:rPr lang="en-GB" dirty="0" err="1"/>
              <a:t>Lielais</a:t>
            </a:r>
            <a:r>
              <a:rPr lang="en-GB" dirty="0"/>
              <a:t> </a:t>
            </a:r>
            <a:r>
              <a:rPr lang="en-GB" dirty="0" err="1"/>
              <a:t>virsraksts</a:t>
            </a:r>
            <a:endParaRPr lang="lv-LV" dirty="0"/>
          </a:p>
        </p:txBody>
      </p:sp>
    </p:spTree>
    <p:extLst>
      <p:ext uri="{BB962C8B-B14F-4D97-AF65-F5344CB8AC3E}">
        <p14:creationId xmlns:p14="http://schemas.microsoft.com/office/powerpoint/2010/main" val="211664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 teksts pa labi">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0E40A1-5BF6-2042-8B26-1A7B7E4A5A14}"/>
              </a:ext>
            </a:extLst>
          </p:cNvPr>
          <p:cNvSpPr>
            <a:spLocks noGrp="1"/>
          </p:cNvSpPr>
          <p:nvPr>
            <p:ph type="body" sz="quarter" idx="15"/>
          </p:nvPr>
        </p:nvSpPr>
        <p:spPr>
          <a:xfrm>
            <a:off x="6558233" y="2808746"/>
            <a:ext cx="5264150" cy="3829560"/>
          </a:xfrm>
        </p:spPr>
        <p:txBody>
          <a:bodyPr/>
          <a:lstStyle>
            <a:lvl1pPr marL="228600" indent="-228600">
              <a:buClr>
                <a:srgbClr val="C1D82F"/>
              </a:buClr>
              <a:buFontTx/>
              <a:buBlip>
                <a:blip r:embed="rId2"/>
              </a:buBlip>
              <a:defRPr sz="2400"/>
            </a:lvl1pPr>
            <a:lvl2pPr marL="685800" indent="-228600">
              <a:buClr>
                <a:srgbClr val="01B5CE"/>
              </a:buClr>
              <a:buFont typeface="System Font Regular"/>
              <a:buChar char="⎼"/>
              <a:defRPr/>
            </a:lvl2pPr>
            <a:lvl3pPr marL="1143000" indent="-228600">
              <a:buClr>
                <a:srgbClr val="01B5CC"/>
              </a:buClr>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9" name="Picture Placeholder 8">
            <a:extLst>
              <a:ext uri="{FF2B5EF4-FFF2-40B4-BE49-F238E27FC236}">
                <a16:creationId xmlns:a16="http://schemas.microsoft.com/office/drawing/2014/main" id="{E57917A5-3127-454B-ADE4-54B09619D39B}"/>
              </a:ext>
            </a:extLst>
          </p:cNvPr>
          <p:cNvSpPr>
            <a:spLocks noGrp="1"/>
          </p:cNvSpPr>
          <p:nvPr>
            <p:ph type="pic" sz="quarter" idx="13" hasCustomPrompt="1"/>
          </p:nvPr>
        </p:nvSpPr>
        <p:spPr>
          <a:xfrm>
            <a:off x="-1" y="296883"/>
            <a:ext cx="6096001" cy="6858000"/>
          </a:xfrm>
        </p:spPr>
        <p:txBody>
          <a:bodyPr>
            <a:normAutofit/>
          </a:bodyPr>
          <a:lstStyle>
            <a:lvl1pPr marL="0" indent="0" algn="l">
              <a:buNone/>
              <a:defRPr sz="2400"/>
            </a:lvl1pPr>
          </a:lstStyle>
          <a:p>
            <a:r>
              <a:rPr lang="lv-LV" dirty="0"/>
              <a:t>Bilde</a:t>
            </a:r>
          </a:p>
        </p:txBody>
      </p:sp>
      <p:sp>
        <p:nvSpPr>
          <p:cNvPr id="2" name="Title 1">
            <a:extLst>
              <a:ext uri="{FF2B5EF4-FFF2-40B4-BE49-F238E27FC236}">
                <a16:creationId xmlns:a16="http://schemas.microsoft.com/office/drawing/2014/main" id="{09B324CF-8BB2-F44B-8E27-97915A3D11E8}"/>
              </a:ext>
            </a:extLst>
          </p:cNvPr>
          <p:cNvSpPr>
            <a:spLocks noGrp="1"/>
          </p:cNvSpPr>
          <p:nvPr>
            <p:ph type="title" hasCustomPrompt="1"/>
          </p:nvPr>
        </p:nvSpPr>
        <p:spPr>
          <a:xfrm>
            <a:off x="6558233" y="888761"/>
            <a:ext cx="5264150" cy="855634"/>
          </a:xfrm>
        </p:spPr>
        <p:txBody>
          <a:bodyPr anchor="t">
            <a:normAutofit/>
          </a:bodyPr>
          <a:lstStyle>
            <a:lvl1pPr>
              <a:defRPr sz="4400" b="1" i="0" cap="all" baseline="0">
                <a:solidFill>
                  <a:srgbClr val="00467F"/>
                </a:solidFill>
                <a:latin typeface="Century Gothic" panose="020B0502020202020204" pitchFamily="34" charset="0"/>
              </a:defRPr>
            </a:lvl1pPr>
          </a:lstStyle>
          <a:p>
            <a:r>
              <a:rPr lang="en-GB" dirty="0" err="1"/>
              <a:t>Lielais</a:t>
            </a:r>
            <a:r>
              <a:rPr lang="en-GB" dirty="0"/>
              <a:t> </a:t>
            </a:r>
            <a:r>
              <a:rPr lang="en-GB" dirty="0" err="1"/>
              <a:t>virsraksts</a:t>
            </a:r>
            <a:endParaRPr lang="lv-LV" dirty="0"/>
          </a:p>
        </p:txBody>
      </p:sp>
      <p:sp>
        <p:nvSpPr>
          <p:cNvPr id="15" name="Text Placeholder 14">
            <a:extLst>
              <a:ext uri="{FF2B5EF4-FFF2-40B4-BE49-F238E27FC236}">
                <a16:creationId xmlns:a16="http://schemas.microsoft.com/office/drawing/2014/main" id="{80EA0F48-6DF1-744D-9B40-E4109E0105BC}"/>
              </a:ext>
            </a:extLst>
          </p:cNvPr>
          <p:cNvSpPr>
            <a:spLocks noGrp="1"/>
          </p:cNvSpPr>
          <p:nvPr>
            <p:ph type="body" sz="quarter" idx="14" hasCustomPrompt="1"/>
          </p:nvPr>
        </p:nvSpPr>
        <p:spPr>
          <a:xfrm>
            <a:off x="6558233" y="1744663"/>
            <a:ext cx="5264150" cy="758825"/>
          </a:xfrm>
        </p:spPr>
        <p:txBody>
          <a:bodyPr>
            <a:normAutofit/>
          </a:bodyPr>
          <a:lstStyle>
            <a:lvl1pPr marL="0" indent="0">
              <a:buNone/>
              <a:defRPr sz="3000"/>
            </a:lvl1pPr>
            <a:lvl2pPr marL="457200" indent="0">
              <a:buNone/>
              <a:defRPr/>
            </a:lvl2pPr>
            <a:lvl3pPr marL="914400" indent="0">
              <a:buNone/>
              <a:defRPr/>
            </a:lvl3pPr>
            <a:lvl4pPr marL="1371600" indent="0">
              <a:buNone/>
              <a:defRPr/>
            </a:lvl4pPr>
            <a:lvl5pPr marL="1828800" indent="0">
              <a:buNone/>
              <a:defRPr/>
            </a:lvl5pPr>
          </a:lstStyle>
          <a:p>
            <a:pPr lvl="0"/>
            <a:r>
              <a:rPr lang="en-GB" dirty="0" err="1"/>
              <a:t>Mazais</a:t>
            </a:r>
            <a:r>
              <a:rPr lang="en-GB" dirty="0"/>
              <a:t> </a:t>
            </a:r>
            <a:r>
              <a:rPr lang="en-GB" dirty="0" err="1"/>
              <a:t>virsraksts</a:t>
            </a:r>
            <a:endParaRPr lang="en-GB" dirty="0"/>
          </a:p>
        </p:txBody>
      </p:sp>
      <p:pic>
        <p:nvPicPr>
          <p:cNvPr id="8" name="Picture 7">
            <a:extLst>
              <a:ext uri="{FF2B5EF4-FFF2-40B4-BE49-F238E27FC236}">
                <a16:creationId xmlns:a16="http://schemas.microsoft.com/office/drawing/2014/main" id="{D37D8D68-67D7-924A-855C-6B66A662DE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5696" y="2244725"/>
            <a:ext cx="1558886" cy="672734"/>
          </a:xfrm>
          <a:prstGeom prst="rect">
            <a:avLst/>
          </a:prstGeom>
        </p:spPr>
      </p:pic>
    </p:spTree>
    <p:extLst>
      <p:ext uri="{BB962C8B-B14F-4D97-AF65-F5344CB8AC3E}">
        <p14:creationId xmlns:p14="http://schemas.microsoft.com/office/powerpoint/2010/main" val="172440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za bilde + teksts pa labi">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57917A5-3127-454B-ADE4-54B09619D39B}"/>
              </a:ext>
            </a:extLst>
          </p:cNvPr>
          <p:cNvSpPr>
            <a:spLocks noGrp="1"/>
          </p:cNvSpPr>
          <p:nvPr>
            <p:ph type="pic" sz="quarter" idx="13" hasCustomPrompt="1"/>
          </p:nvPr>
        </p:nvSpPr>
        <p:spPr>
          <a:xfrm>
            <a:off x="0" y="0"/>
            <a:ext cx="3040084" cy="6858000"/>
          </a:xfrm>
        </p:spPr>
        <p:txBody>
          <a:bodyPr>
            <a:normAutofit/>
          </a:bodyPr>
          <a:lstStyle>
            <a:lvl1pPr marL="0" indent="0" algn="l">
              <a:buNone/>
              <a:defRPr sz="2400"/>
            </a:lvl1pPr>
          </a:lstStyle>
          <a:p>
            <a:r>
              <a:rPr lang="lv-LV" dirty="0"/>
              <a:t>Bilde</a:t>
            </a:r>
          </a:p>
        </p:txBody>
      </p:sp>
      <p:sp>
        <p:nvSpPr>
          <p:cNvPr id="2" name="Title 1">
            <a:extLst>
              <a:ext uri="{FF2B5EF4-FFF2-40B4-BE49-F238E27FC236}">
                <a16:creationId xmlns:a16="http://schemas.microsoft.com/office/drawing/2014/main" id="{09B324CF-8BB2-F44B-8E27-97915A3D11E8}"/>
              </a:ext>
            </a:extLst>
          </p:cNvPr>
          <p:cNvSpPr>
            <a:spLocks noGrp="1"/>
          </p:cNvSpPr>
          <p:nvPr>
            <p:ph type="title" hasCustomPrompt="1"/>
          </p:nvPr>
        </p:nvSpPr>
        <p:spPr>
          <a:xfrm>
            <a:off x="3791282" y="888761"/>
            <a:ext cx="7822786" cy="855634"/>
          </a:xfrm>
        </p:spPr>
        <p:txBody>
          <a:bodyPr anchor="t">
            <a:normAutofit/>
          </a:bodyPr>
          <a:lstStyle>
            <a:lvl1pPr>
              <a:defRPr sz="4400" b="1" i="0" cap="all" baseline="0">
                <a:solidFill>
                  <a:srgbClr val="00467F"/>
                </a:solidFill>
                <a:latin typeface="Century Gothic" panose="020B0502020202020204" pitchFamily="34" charset="0"/>
              </a:defRPr>
            </a:lvl1pPr>
          </a:lstStyle>
          <a:p>
            <a:r>
              <a:rPr lang="en-GB" dirty="0" err="1"/>
              <a:t>Lielais</a:t>
            </a:r>
            <a:r>
              <a:rPr lang="en-GB" dirty="0"/>
              <a:t> </a:t>
            </a:r>
            <a:r>
              <a:rPr lang="en-GB" dirty="0" err="1"/>
              <a:t>virsraksts</a:t>
            </a:r>
            <a:endParaRPr lang="lv-LV" dirty="0"/>
          </a:p>
        </p:txBody>
      </p:sp>
      <p:sp>
        <p:nvSpPr>
          <p:cNvPr id="15" name="Text Placeholder 14">
            <a:extLst>
              <a:ext uri="{FF2B5EF4-FFF2-40B4-BE49-F238E27FC236}">
                <a16:creationId xmlns:a16="http://schemas.microsoft.com/office/drawing/2014/main" id="{80EA0F48-6DF1-744D-9B40-E4109E0105BC}"/>
              </a:ext>
            </a:extLst>
          </p:cNvPr>
          <p:cNvSpPr>
            <a:spLocks noGrp="1"/>
          </p:cNvSpPr>
          <p:nvPr>
            <p:ph type="body" sz="quarter" idx="14" hasCustomPrompt="1"/>
          </p:nvPr>
        </p:nvSpPr>
        <p:spPr>
          <a:xfrm>
            <a:off x="3791282" y="1744663"/>
            <a:ext cx="7822786" cy="758825"/>
          </a:xfrm>
        </p:spPr>
        <p:txBody>
          <a:bodyPr>
            <a:normAutofit/>
          </a:bodyPr>
          <a:lstStyle>
            <a:lvl1pPr marL="0" indent="0">
              <a:buNone/>
              <a:defRPr sz="3000"/>
            </a:lvl1pPr>
            <a:lvl2pPr marL="457200" indent="0">
              <a:buNone/>
              <a:defRPr/>
            </a:lvl2pPr>
            <a:lvl3pPr marL="914400" indent="0">
              <a:buNone/>
              <a:defRPr/>
            </a:lvl3pPr>
            <a:lvl4pPr marL="1371600" indent="0">
              <a:buNone/>
              <a:defRPr/>
            </a:lvl4pPr>
            <a:lvl5pPr marL="1828800" indent="0">
              <a:buNone/>
              <a:defRPr/>
            </a:lvl5pPr>
          </a:lstStyle>
          <a:p>
            <a:pPr lvl="0"/>
            <a:r>
              <a:rPr lang="en-GB" dirty="0" err="1"/>
              <a:t>Mazais</a:t>
            </a:r>
            <a:r>
              <a:rPr lang="en-GB" dirty="0"/>
              <a:t> </a:t>
            </a:r>
            <a:r>
              <a:rPr lang="en-GB" dirty="0" err="1"/>
              <a:t>virsraksts</a:t>
            </a:r>
            <a:endParaRPr lang="en-GB" dirty="0"/>
          </a:p>
        </p:txBody>
      </p:sp>
      <p:sp>
        <p:nvSpPr>
          <p:cNvPr id="5" name="Text Placeholder 4">
            <a:extLst>
              <a:ext uri="{FF2B5EF4-FFF2-40B4-BE49-F238E27FC236}">
                <a16:creationId xmlns:a16="http://schemas.microsoft.com/office/drawing/2014/main" id="{B37368EB-F605-1F40-AE58-1410681B1B66}"/>
              </a:ext>
            </a:extLst>
          </p:cNvPr>
          <p:cNvSpPr>
            <a:spLocks noGrp="1"/>
          </p:cNvSpPr>
          <p:nvPr>
            <p:ph type="body" sz="quarter" idx="15" hasCustomPrompt="1"/>
          </p:nvPr>
        </p:nvSpPr>
        <p:spPr>
          <a:xfrm>
            <a:off x="3791282" y="2503488"/>
            <a:ext cx="7822786" cy="4014788"/>
          </a:xfrm>
        </p:spPr>
        <p:txBody>
          <a:bodyPr>
            <a:normAutofit/>
          </a:bodyPr>
          <a:lstStyle>
            <a:lvl1pPr marL="0" indent="0">
              <a:lnSpc>
                <a:spcPct val="15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GB" dirty="0" err="1"/>
              <a:t>Teksts</a:t>
            </a:r>
            <a:endParaRPr lang="en-GB" dirty="0"/>
          </a:p>
        </p:txBody>
      </p:sp>
    </p:spTree>
    <p:extLst>
      <p:ext uri="{BB962C8B-B14F-4D97-AF65-F5344CB8AC3E}">
        <p14:creationId xmlns:p14="http://schemas.microsoft.com/office/powerpoint/2010/main" val="243264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aza bilde + teksts pa labi">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57917A5-3127-454B-ADE4-54B09619D39B}"/>
              </a:ext>
            </a:extLst>
          </p:cNvPr>
          <p:cNvSpPr>
            <a:spLocks noGrp="1"/>
          </p:cNvSpPr>
          <p:nvPr>
            <p:ph type="pic" sz="quarter" idx="13" hasCustomPrompt="1"/>
          </p:nvPr>
        </p:nvSpPr>
        <p:spPr>
          <a:xfrm>
            <a:off x="9151916" y="0"/>
            <a:ext cx="3040084" cy="6858000"/>
          </a:xfrm>
        </p:spPr>
        <p:txBody>
          <a:bodyPr>
            <a:normAutofit/>
          </a:bodyPr>
          <a:lstStyle>
            <a:lvl1pPr marL="0" indent="0" algn="r">
              <a:buNone/>
              <a:defRPr sz="2400"/>
            </a:lvl1pPr>
          </a:lstStyle>
          <a:p>
            <a:r>
              <a:rPr lang="lv-LV" dirty="0"/>
              <a:t>Bilde</a:t>
            </a:r>
          </a:p>
        </p:txBody>
      </p:sp>
      <p:sp>
        <p:nvSpPr>
          <p:cNvPr id="2" name="Title 1">
            <a:extLst>
              <a:ext uri="{FF2B5EF4-FFF2-40B4-BE49-F238E27FC236}">
                <a16:creationId xmlns:a16="http://schemas.microsoft.com/office/drawing/2014/main" id="{09B324CF-8BB2-F44B-8E27-97915A3D11E8}"/>
              </a:ext>
            </a:extLst>
          </p:cNvPr>
          <p:cNvSpPr>
            <a:spLocks noGrp="1"/>
          </p:cNvSpPr>
          <p:nvPr>
            <p:ph type="title" hasCustomPrompt="1"/>
          </p:nvPr>
        </p:nvSpPr>
        <p:spPr>
          <a:xfrm>
            <a:off x="656196" y="888761"/>
            <a:ext cx="7822786" cy="855634"/>
          </a:xfrm>
        </p:spPr>
        <p:txBody>
          <a:bodyPr anchor="t">
            <a:normAutofit/>
          </a:bodyPr>
          <a:lstStyle>
            <a:lvl1pPr>
              <a:defRPr sz="4400" b="1" i="0" cap="all" baseline="0">
                <a:solidFill>
                  <a:srgbClr val="00467F"/>
                </a:solidFill>
                <a:latin typeface="Century Gothic" panose="020B0502020202020204" pitchFamily="34" charset="0"/>
              </a:defRPr>
            </a:lvl1pPr>
          </a:lstStyle>
          <a:p>
            <a:r>
              <a:rPr lang="en-GB" dirty="0" err="1"/>
              <a:t>Lielais</a:t>
            </a:r>
            <a:r>
              <a:rPr lang="en-GB" dirty="0"/>
              <a:t> </a:t>
            </a:r>
            <a:r>
              <a:rPr lang="en-GB" dirty="0" err="1"/>
              <a:t>virsraksts</a:t>
            </a:r>
            <a:endParaRPr lang="lv-LV" dirty="0"/>
          </a:p>
        </p:txBody>
      </p:sp>
      <p:sp>
        <p:nvSpPr>
          <p:cNvPr id="15" name="Text Placeholder 14">
            <a:extLst>
              <a:ext uri="{FF2B5EF4-FFF2-40B4-BE49-F238E27FC236}">
                <a16:creationId xmlns:a16="http://schemas.microsoft.com/office/drawing/2014/main" id="{80EA0F48-6DF1-744D-9B40-E4109E0105BC}"/>
              </a:ext>
            </a:extLst>
          </p:cNvPr>
          <p:cNvSpPr>
            <a:spLocks noGrp="1"/>
          </p:cNvSpPr>
          <p:nvPr>
            <p:ph type="body" sz="quarter" idx="14" hasCustomPrompt="1"/>
          </p:nvPr>
        </p:nvSpPr>
        <p:spPr>
          <a:xfrm>
            <a:off x="656196" y="1744663"/>
            <a:ext cx="7822786" cy="758825"/>
          </a:xfrm>
        </p:spPr>
        <p:txBody>
          <a:bodyPr>
            <a:normAutofit/>
          </a:bodyPr>
          <a:lstStyle>
            <a:lvl1pPr marL="0" indent="0">
              <a:buNone/>
              <a:defRPr sz="3000"/>
            </a:lvl1pPr>
            <a:lvl2pPr marL="457200" indent="0">
              <a:buNone/>
              <a:defRPr/>
            </a:lvl2pPr>
            <a:lvl3pPr marL="914400" indent="0">
              <a:buNone/>
              <a:defRPr/>
            </a:lvl3pPr>
            <a:lvl4pPr marL="1371600" indent="0">
              <a:buNone/>
              <a:defRPr/>
            </a:lvl4pPr>
            <a:lvl5pPr marL="1828800" indent="0">
              <a:buNone/>
              <a:defRPr/>
            </a:lvl5pPr>
          </a:lstStyle>
          <a:p>
            <a:pPr lvl="0"/>
            <a:r>
              <a:rPr lang="en-GB" dirty="0" err="1"/>
              <a:t>Mazais</a:t>
            </a:r>
            <a:r>
              <a:rPr lang="en-GB" dirty="0"/>
              <a:t> </a:t>
            </a:r>
            <a:r>
              <a:rPr lang="en-GB" dirty="0" err="1"/>
              <a:t>virsraksts</a:t>
            </a:r>
            <a:endParaRPr lang="en-GB" dirty="0"/>
          </a:p>
        </p:txBody>
      </p:sp>
      <p:sp>
        <p:nvSpPr>
          <p:cNvPr id="5" name="Text Placeholder 4">
            <a:extLst>
              <a:ext uri="{FF2B5EF4-FFF2-40B4-BE49-F238E27FC236}">
                <a16:creationId xmlns:a16="http://schemas.microsoft.com/office/drawing/2014/main" id="{B37368EB-F605-1F40-AE58-1410681B1B66}"/>
              </a:ext>
            </a:extLst>
          </p:cNvPr>
          <p:cNvSpPr>
            <a:spLocks noGrp="1"/>
          </p:cNvSpPr>
          <p:nvPr>
            <p:ph type="body" sz="quarter" idx="15" hasCustomPrompt="1"/>
          </p:nvPr>
        </p:nvSpPr>
        <p:spPr>
          <a:xfrm>
            <a:off x="656196" y="2503488"/>
            <a:ext cx="7822786" cy="4014788"/>
          </a:xfrm>
        </p:spPr>
        <p:txBody>
          <a:bodyPr>
            <a:normAutofit/>
          </a:bodyPr>
          <a:lstStyle>
            <a:lvl1pPr marL="0" indent="0">
              <a:lnSpc>
                <a:spcPct val="150000"/>
              </a:lnSpc>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GB" dirty="0" err="1"/>
              <a:t>Teksts</a:t>
            </a:r>
            <a:endParaRPr lang="en-GB" dirty="0"/>
          </a:p>
        </p:txBody>
      </p:sp>
    </p:spTree>
    <p:extLst>
      <p:ext uri="{BB962C8B-B14F-4D97-AF65-F5344CB8AC3E}">
        <p14:creationId xmlns:p14="http://schemas.microsoft.com/office/powerpoint/2010/main" val="59258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12" name="Chart Placeholder 11">
            <a:extLst>
              <a:ext uri="{FF2B5EF4-FFF2-40B4-BE49-F238E27FC236}">
                <a16:creationId xmlns:a16="http://schemas.microsoft.com/office/drawing/2014/main" id="{A495290D-4F67-1845-A162-E493C9539775}"/>
              </a:ext>
            </a:extLst>
          </p:cNvPr>
          <p:cNvSpPr>
            <a:spLocks noGrp="1"/>
          </p:cNvSpPr>
          <p:nvPr>
            <p:ph type="chart" sz="quarter" idx="10" hasCustomPrompt="1"/>
          </p:nvPr>
        </p:nvSpPr>
        <p:spPr>
          <a:xfrm>
            <a:off x="838199" y="1491819"/>
            <a:ext cx="5087938" cy="4810125"/>
          </a:xfrm>
        </p:spPr>
        <p:txBody>
          <a:bodyPr>
            <a:normAutofit/>
          </a:bodyPr>
          <a:lstStyle>
            <a:lvl1pPr marL="0" indent="0">
              <a:buNone/>
              <a:defRPr sz="2000"/>
            </a:lvl1pPr>
          </a:lstStyle>
          <a:p>
            <a:r>
              <a:rPr lang="lv-LV" dirty="0"/>
              <a:t>Grafiks</a:t>
            </a:r>
          </a:p>
        </p:txBody>
      </p:sp>
      <p:sp>
        <p:nvSpPr>
          <p:cNvPr id="5" name="Text Placeholder 4">
            <a:extLst>
              <a:ext uri="{FF2B5EF4-FFF2-40B4-BE49-F238E27FC236}">
                <a16:creationId xmlns:a16="http://schemas.microsoft.com/office/drawing/2014/main" id="{5B71D92D-8D61-A74B-BD12-F8CF078DEBF1}"/>
              </a:ext>
            </a:extLst>
          </p:cNvPr>
          <p:cNvSpPr>
            <a:spLocks noGrp="1"/>
          </p:cNvSpPr>
          <p:nvPr>
            <p:ph type="body" sz="quarter" idx="15"/>
          </p:nvPr>
        </p:nvSpPr>
        <p:spPr>
          <a:xfrm>
            <a:off x="6290540" y="1982101"/>
            <a:ext cx="5264150" cy="3829560"/>
          </a:xfrm>
        </p:spPr>
        <p:txBody>
          <a:bodyPr/>
          <a:lstStyle>
            <a:lvl1pPr marL="228600" indent="-228600">
              <a:buClr>
                <a:srgbClr val="C1D82F"/>
              </a:buClr>
              <a:buFontTx/>
              <a:buBlip>
                <a:blip r:embed="rId2"/>
              </a:buBlip>
              <a:defRPr sz="2400"/>
            </a:lvl1pPr>
            <a:lvl2pPr marL="685800" indent="-228600">
              <a:buClr>
                <a:srgbClr val="01B5CE"/>
              </a:buClr>
              <a:buFont typeface="System Font Regular"/>
              <a:buChar char="⎼"/>
              <a:defRPr/>
            </a:lvl2pPr>
            <a:lvl3pPr marL="1143000" indent="-228600">
              <a:buClr>
                <a:srgbClr val="01B5CC"/>
              </a:buClr>
              <a:buFont typeface="System Font Regular"/>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075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foto + paskaidrojumi">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CDB8D9-8796-9D48-ABF0-0D05656896F6}"/>
              </a:ext>
            </a:extLst>
          </p:cNvPr>
          <p:cNvSpPr>
            <a:spLocks noGrp="1"/>
          </p:cNvSpPr>
          <p:nvPr>
            <p:ph type="title" hasCustomPrompt="1"/>
          </p:nvPr>
        </p:nvSpPr>
        <p:spPr>
          <a:xfrm>
            <a:off x="838199" y="449704"/>
            <a:ext cx="10716491" cy="719529"/>
          </a:xfrm>
        </p:spPr>
        <p:txBody>
          <a:bodyPr anchor="ctr"/>
          <a:lstStyle>
            <a:lvl1pPr>
              <a:defRPr b="1" i="0" cap="all" baseline="0">
                <a:latin typeface="Century Gothic" panose="020B0502020202020204" pitchFamily="34" charset="0"/>
              </a:defRPr>
            </a:lvl1pPr>
          </a:lstStyle>
          <a:p>
            <a:r>
              <a:rPr lang="en-GB" dirty="0"/>
              <a:t>LIELAIS VIRSRAKSTS</a:t>
            </a:r>
            <a:endParaRPr lang="lv-LV" dirty="0"/>
          </a:p>
        </p:txBody>
      </p:sp>
      <p:sp>
        <p:nvSpPr>
          <p:cNvPr id="5" name="Picture Placeholder 40">
            <a:extLst>
              <a:ext uri="{FF2B5EF4-FFF2-40B4-BE49-F238E27FC236}">
                <a16:creationId xmlns:a16="http://schemas.microsoft.com/office/drawing/2014/main" id="{13D4CC21-9E01-8E49-BEBD-A4AE88F99152}"/>
              </a:ext>
            </a:extLst>
          </p:cNvPr>
          <p:cNvSpPr>
            <a:spLocks noGrp="1"/>
          </p:cNvSpPr>
          <p:nvPr>
            <p:ph type="pic" sz="quarter" idx="15" hasCustomPrompt="1"/>
          </p:nvPr>
        </p:nvSpPr>
        <p:spPr>
          <a:xfrm>
            <a:off x="838199"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3" name="Text Placeholder 2">
            <a:extLst>
              <a:ext uri="{FF2B5EF4-FFF2-40B4-BE49-F238E27FC236}">
                <a16:creationId xmlns:a16="http://schemas.microsoft.com/office/drawing/2014/main" id="{518B4BC0-0619-914B-AB93-B6935DED5458}"/>
              </a:ext>
            </a:extLst>
          </p:cNvPr>
          <p:cNvSpPr>
            <a:spLocks noGrp="1"/>
          </p:cNvSpPr>
          <p:nvPr>
            <p:ph type="body" sz="quarter" idx="16" hasCustomPrompt="1"/>
          </p:nvPr>
        </p:nvSpPr>
        <p:spPr>
          <a:xfrm>
            <a:off x="838199"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9" name="Picture Placeholder 40">
            <a:extLst>
              <a:ext uri="{FF2B5EF4-FFF2-40B4-BE49-F238E27FC236}">
                <a16:creationId xmlns:a16="http://schemas.microsoft.com/office/drawing/2014/main" id="{4F0A528F-A467-7F4E-A6EA-53E1170BAEC5}"/>
              </a:ext>
            </a:extLst>
          </p:cNvPr>
          <p:cNvSpPr>
            <a:spLocks noGrp="1"/>
          </p:cNvSpPr>
          <p:nvPr>
            <p:ph type="pic" sz="quarter" idx="17" hasCustomPrompt="1"/>
          </p:nvPr>
        </p:nvSpPr>
        <p:spPr>
          <a:xfrm>
            <a:off x="3055619"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11" name="Text Placeholder 2">
            <a:extLst>
              <a:ext uri="{FF2B5EF4-FFF2-40B4-BE49-F238E27FC236}">
                <a16:creationId xmlns:a16="http://schemas.microsoft.com/office/drawing/2014/main" id="{AE47DAB1-5F7B-CE40-B71E-1C8889B51E51}"/>
              </a:ext>
            </a:extLst>
          </p:cNvPr>
          <p:cNvSpPr>
            <a:spLocks noGrp="1"/>
          </p:cNvSpPr>
          <p:nvPr>
            <p:ph type="body" sz="quarter" idx="18" hasCustomPrompt="1"/>
          </p:nvPr>
        </p:nvSpPr>
        <p:spPr>
          <a:xfrm>
            <a:off x="3055619"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3" name="Picture Placeholder 40">
            <a:extLst>
              <a:ext uri="{FF2B5EF4-FFF2-40B4-BE49-F238E27FC236}">
                <a16:creationId xmlns:a16="http://schemas.microsoft.com/office/drawing/2014/main" id="{EC9ABC09-08A0-1A42-BE5D-7EA28141E453}"/>
              </a:ext>
            </a:extLst>
          </p:cNvPr>
          <p:cNvSpPr>
            <a:spLocks noGrp="1"/>
          </p:cNvSpPr>
          <p:nvPr>
            <p:ph type="pic" sz="quarter" idx="19" hasCustomPrompt="1"/>
          </p:nvPr>
        </p:nvSpPr>
        <p:spPr>
          <a:xfrm>
            <a:off x="5273039"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14" name="Text Placeholder 2">
            <a:extLst>
              <a:ext uri="{FF2B5EF4-FFF2-40B4-BE49-F238E27FC236}">
                <a16:creationId xmlns:a16="http://schemas.microsoft.com/office/drawing/2014/main" id="{EB4269E5-EAA1-DA4D-8B3F-348DF1DBDEAB}"/>
              </a:ext>
            </a:extLst>
          </p:cNvPr>
          <p:cNvSpPr>
            <a:spLocks noGrp="1"/>
          </p:cNvSpPr>
          <p:nvPr>
            <p:ph type="body" sz="quarter" idx="20" hasCustomPrompt="1"/>
          </p:nvPr>
        </p:nvSpPr>
        <p:spPr>
          <a:xfrm>
            <a:off x="5273039"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5" name="Picture Placeholder 40">
            <a:extLst>
              <a:ext uri="{FF2B5EF4-FFF2-40B4-BE49-F238E27FC236}">
                <a16:creationId xmlns:a16="http://schemas.microsoft.com/office/drawing/2014/main" id="{390C88E1-ABEF-D24F-B63E-677FCF6CFC0D}"/>
              </a:ext>
            </a:extLst>
          </p:cNvPr>
          <p:cNvSpPr>
            <a:spLocks noGrp="1"/>
          </p:cNvSpPr>
          <p:nvPr>
            <p:ph type="pic" sz="quarter" idx="21" hasCustomPrompt="1"/>
          </p:nvPr>
        </p:nvSpPr>
        <p:spPr>
          <a:xfrm>
            <a:off x="7490459"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16" name="Text Placeholder 2">
            <a:extLst>
              <a:ext uri="{FF2B5EF4-FFF2-40B4-BE49-F238E27FC236}">
                <a16:creationId xmlns:a16="http://schemas.microsoft.com/office/drawing/2014/main" id="{152D5F36-1948-484D-B7B0-2760D17349AD}"/>
              </a:ext>
            </a:extLst>
          </p:cNvPr>
          <p:cNvSpPr>
            <a:spLocks noGrp="1"/>
          </p:cNvSpPr>
          <p:nvPr>
            <p:ph type="body" sz="quarter" idx="22" hasCustomPrompt="1"/>
          </p:nvPr>
        </p:nvSpPr>
        <p:spPr>
          <a:xfrm>
            <a:off x="7490459"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7" name="Picture Placeholder 40">
            <a:extLst>
              <a:ext uri="{FF2B5EF4-FFF2-40B4-BE49-F238E27FC236}">
                <a16:creationId xmlns:a16="http://schemas.microsoft.com/office/drawing/2014/main" id="{26DDCF39-64C2-044E-B1A7-50462B58A052}"/>
              </a:ext>
            </a:extLst>
          </p:cNvPr>
          <p:cNvSpPr>
            <a:spLocks noGrp="1"/>
          </p:cNvSpPr>
          <p:nvPr>
            <p:ph type="pic" sz="quarter" idx="23" hasCustomPrompt="1"/>
          </p:nvPr>
        </p:nvSpPr>
        <p:spPr>
          <a:xfrm>
            <a:off x="9707879" y="1493110"/>
            <a:ext cx="1869375" cy="1869375"/>
          </a:xfrm>
          <a:prstGeom prst="ellipse">
            <a:avLst/>
          </a:prstGeom>
        </p:spPr>
        <p:txBody>
          <a:bodyPr>
            <a:normAutofit/>
          </a:bodyPr>
          <a:lstStyle>
            <a:lvl1pPr marL="0" indent="0" algn="ctr">
              <a:buNone/>
              <a:defRPr sz="1600"/>
            </a:lvl1pPr>
          </a:lstStyle>
          <a:p>
            <a:r>
              <a:rPr lang="lv-LV" dirty="0"/>
              <a:t>Foto</a:t>
            </a:r>
          </a:p>
        </p:txBody>
      </p:sp>
      <p:sp>
        <p:nvSpPr>
          <p:cNvPr id="18" name="Text Placeholder 2">
            <a:extLst>
              <a:ext uri="{FF2B5EF4-FFF2-40B4-BE49-F238E27FC236}">
                <a16:creationId xmlns:a16="http://schemas.microsoft.com/office/drawing/2014/main" id="{456DCC94-580C-344E-9EA1-0572D5EE8CF4}"/>
              </a:ext>
            </a:extLst>
          </p:cNvPr>
          <p:cNvSpPr>
            <a:spLocks noGrp="1"/>
          </p:cNvSpPr>
          <p:nvPr>
            <p:ph type="body" sz="quarter" idx="24" hasCustomPrompt="1"/>
          </p:nvPr>
        </p:nvSpPr>
        <p:spPr>
          <a:xfrm>
            <a:off x="9707879" y="346919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19" name="Picture Placeholder 40">
            <a:extLst>
              <a:ext uri="{FF2B5EF4-FFF2-40B4-BE49-F238E27FC236}">
                <a16:creationId xmlns:a16="http://schemas.microsoft.com/office/drawing/2014/main" id="{9C3B4D56-AC56-B143-A967-814F6A655798}"/>
              </a:ext>
            </a:extLst>
          </p:cNvPr>
          <p:cNvSpPr>
            <a:spLocks noGrp="1"/>
          </p:cNvSpPr>
          <p:nvPr>
            <p:ph type="pic" sz="quarter" idx="25" hasCustomPrompt="1"/>
          </p:nvPr>
        </p:nvSpPr>
        <p:spPr>
          <a:xfrm>
            <a:off x="838199"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0" name="Text Placeholder 2">
            <a:extLst>
              <a:ext uri="{FF2B5EF4-FFF2-40B4-BE49-F238E27FC236}">
                <a16:creationId xmlns:a16="http://schemas.microsoft.com/office/drawing/2014/main" id="{DCA30FC3-5687-D840-A7D5-4B495B7E38A1}"/>
              </a:ext>
            </a:extLst>
          </p:cNvPr>
          <p:cNvSpPr>
            <a:spLocks noGrp="1"/>
          </p:cNvSpPr>
          <p:nvPr>
            <p:ph type="body" sz="quarter" idx="26" hasCustomPrompt="1"/>
          </p:nvPr>
        </p:nvSpPr>
        <p:spPr>
          <a:xfrm>
            <a:off x="838199"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1" name="Picture Placeholder 40">
            <a:extLst>
              <a:ext uri="{FF2B5EF4-FFF2-40B4-BE49-F238E27FC236}">
                <a16:creationId xmlns:a16="http://schemas.microsoft.com/office/drawing/2014/main" id="{51D56D81-678E-0948-BF23-5298C6B2A937}"/>
              </a:ext>
            </a:extLst>
          </p:cNvPr>
          <p:cNvSpPr>
            <a:spLocks noGrp="1"/>
          </p:cNvSpPr>
          <p:nvPr>
            <p:ph type="pic" sz="quarter" idx="27" hasCustomPrompt="1"/>
          </p:nvPr>
        </p:nvSpPr>
        <p:spPr>
          <a:xfrm>
            <a:off x="3055619"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2" name="Text Placeholder 2">
            <a:extLst>
              <a:ext uri="{FF2B5EF4-FFF2-40B4-BE49-F238E27FC236}">
                <a16:creationId xmlns:a16="http://schemas.microsoft.com/office/drawing/2014/main" id="{B2C83E59-368A-A547-B8AF-CB7DC6B8F85A}"/>
              </a:ext>
            </a:extLst>
          </p:cNvPr>
          <p:cNvSpPr>
            <a:spLocks noGrp="1"/>
          </p:cNvSpPr>
          <p:nvPr>
            <p:ph type="body" sz="quarter" idx="28" hasCustomPrompt="1"/>
          </p:nvPr>
        </p:nvSpPr>
        <p:spPr>
          <a:xfrm>
            <a:off x="3055619"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3" name="Picture Placeholder 40">
            <a:extLst>
              <a:ext uri="{FF2B5EF4-FFF2-40B4-BE49-F238E27FC236}">
                <a16:creationId xmlns:a16="http://schemas.microsoft.com/office/drawing/2014/main" id="{3857E7FD-FF75-3D43-BEE7-C62955649A2F}"/>
              </a:ext>
            </a:extLst>
          </p:cNvPr>
          <p:cNvSpPr>
            <a:spLocks noGrp="1"/>
          </p:cNvSpPr>
          <p:nvPr>
            <p:ph type="pic" sz="quarter" idx="29" hasCustomPrompt="1"/>
          </p:nvPr>
        </p:nvSpPr>
        <p:spPr>
          <a:xfrm>
            <a:off x="5273039"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4" name="Text Placeholder 2">
            <a:extLst>
              <a:ext uri="{FF2B5EF4-FFF2-40B4-BE49-F238E27FC236}">
                <a16:creationId xmlns:a16="http://schemas.microsoft.com/office/drawing/2014/main" id="{721F32C2-6155-9541-90AA-9034612F5443}"/>
              </a:ext>
            </a:extLst>
          </p:cNvPr>
          <p:cNvSpPr>
            <a:spLocks noGrp="1"/>
          </p:cNvSpPr>
          <p:nvPr>
            <p:ph type="body" sz="quarter" idx="30" hasCustomPrompt="1"/>
          </p:nvPr>
        </p:nvSpPr>
        <p:spPr>
          <a:xfrm>
            <a:off x="5273039"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5" name="Picture Placeholder 40">
            <a:extLst>
              <a:ext uri="{FF2B5EF4-FFF2-40B4-BE49-F238E27FC236}">
                <a16:creationId xmlns:a16="http://schemas.microsoft.com/office/drawing/2014/main" id="{82B91B42-312D-D844-8A9D-0587288EC26D}"/>
              </a:ext>
            </a:extLst>
          </p:cNvPr>
          <p:cNvSpPr>
            <a:spLocks noGrp="1"/>
          </p:cNvSpPr>
          <p:nvPr>
            <p:ph type="pic" sz="quarter" idx="31" hasCustomPrompt="1"/>
          </p:nvPr>
        </p:nvSpPr>
        <p:spPr>
          <a:xfrm>
            <a:off x="7490459"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6" name="Text Placeholder 2">
            <a:extLst>
              <a:ext uri="{FF2B5EF4-FFF2-40B4-BE49-F238E27FC236}">
                <a16:creationId xmlns:a16="http://schemas.microsoft.com/office/drawing/2014/main" id="{B4718B10-B6E8-3C4E-AE17-C8299CEE6795}"/>
              </a:ext>
            </a:extLst>
          </p:cNvPr>
          <p:cNvSpPr>
            <a:spLocks noGrp="1"/>
          </p:cNvSpPr>
          <p:nvPr>
            <p:ph type="body" sz="quarter" idx="32" hasCustomPrompt="1"/>
          </p:nvPr>
        </p:nvSpPr>
        <p:spPr>
          <a:xfrm>
            <a:off x="7490459"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
        <p:nvSpPr>
          <p:cNvPr id="27" name="Picture Placeholder 40">
            <a:extLst>
              <a:ext uri="{FF2B5EF4-FFF2-40B4-BE49-F238E27FC236}">
                <a16:creationId xmlns:a16="http://schemas.microsoft.com/office/drawing/2014/main" id="{17F02615-A105-DB48-AC15-548CB0D27E58}"/>
              </a:ext>
            </a:extLst>
          </p:cNvPr>
          <p:cNvSpPr>
            <a:spLocks noGrp="1"/>
          </p:cNvSpPr>
          <p:nvPr>
            <p:ph type="pic" sz="quarter" idx="33" hasCustomPrompt="1"/>
          </p:nvPr>
        </p:nvSpPr>
        <p:spPr>
          <a:xfrm>
            <a:off x="9707879" y="4144870"/>
            <a:ext cx="1869375" cy="1869375"/>
          </a:xfrm>
          <a:prstGeom prst="ellipse">
            <a:avLst/>
          </a:prstGeom>
        </p:spPr>
        <p:txBody>
          <a:bodyPr>
            <a:normAutofit/>
          </a:bodyPr>
          <a:lstStyle>
            <a:lvl1pPr marL="0" indent="0" algn="ctr">
              <a:buNone/>
              <a:defRPr sz="1600"/>
            </a:lvl1pPr>
          </a:lstStyle>
          <a:p>
            <a:r>
              <a:rPr lang="lv-LV" dirty="0"/>
              <a:t>Foto</a:t>
            </a:r>
          </a:p>
        </p:txBody>
      </p:sp>
      <p:sp>
        <p:nvSpPr>
          <p:cNvPr id="28" name="Text Placeholder 2">
            <a:extLst>
              <a:ext uri="{FF2B5EF4-FFF2-40B4-BE49-F238E27FC236}">
                <a16:creationId xmlns:a16="http://schemas.microsoft.com/office/drawing/2014/main" id="{CAB1159B-DECB-2D4E-ABE7-ED7AF5BB9E13}"/>
              </a:ext>
            </a:extLst>
          </p:cNvPr>
          <p:cNvSpPr>
            <a:spLocks noGrp="1"/>
          </p:cNvSpPr>
          <p:nvPr>
            <p:ph type="body" sz="quarter" idx="34" hasCustomPrompt="1"/>
          </p:nvPr>
        </p:nvSpPr>
        <p:spPr>
          <a:xfrm>
            <a:off x="9707879" y="6120952"/>
            <a:ext cx="1869375" cy="388620"/>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lv-LV" dirty="0"/>
              <a:t>Teksts</a:t>
            </a:r>
          </a:p>
        </p:txBody>
      </p:sp>
    </p:spTree>
    <p:extLst>
      <p:ext uri="{BB962C8B-B14F-4D97-AF65-F5344CB8AC3E}">
        <p14:creationId xmlns:p14="http://schemas.microsoft.com/office/powerpoint/2010/main" val="19655454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0BE797-4FB4-5B4B-93F6-EC89F6128894}"/>
              </a:ext>
            </a:extLst>
          </p:cNvPr>
          <p:cNvPicPr>
            <a:picLocks noChangeAspect="1"/>
          </p:cNvPicPr>
          <p:nvPr userDrawn="1"/>
        </p:nvPicPr>
        <p:blipFill rotWithShape="1">
          <a:blip r:embed="rId38"/>
          <a:srcRect l="7563" t="6561" r="7563" b="8565"/>
          <a:stretch/>
        </p:blipFill>
        <p:spPr>
          <a:xfrm>
            <a:off x="0" y="1"/>
            <a:ext cx="12192000" cy="6858000"/>
          </a:xfrm>
          <a:prstGeom prst="rect">
            <a:avLst/>
          </a:prstGeom>
        </p:spPr>
      </p:pic>
      <p:sp>
        <p:nvSpPr>
          <p:cNvPr id="2" name="Title Placeholder 1">
            <a:extLst>
              <a:ext uri="{FF2B5EF4-FFF2-40B4-BE49-F238E27FC236}">
                <a16:creationId xmlns:a16="http://schemas.microsoft.com/office/drawing/2014/main" id="{56FCF6C3-6854-4E4E-BC4C-CC5E27384B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dirty="0"/>
          </a:p>
        </p:txBody>
      </p:sp>
      <p:sp>
        <p:nvSpPr>
          <p:cNvPr id="3" name="Text Placeholder 2">
            <a:extLst>
              <a:ext uri="{FF2B5EF4-FFF2-40B4-BE49-F238E27FC236}">
                <a16:creationId xmlns:a16="http://schemas.microsoft.com/office/drawing/2014/main" id="{E7468028-A66B-E740-B6AF-9A8102213C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4" name="Date Placeholder 3">
            <a:extLst>
              <a:ext uri="{FF2B5EF4-FFF2-40B4-BE49-F238E27FC236}">
                <a16:creationId xmlns:a16="http://schemas.microsoft.com/office/drawing/2014/main" id="{27DD10B1-F3A1-9849-88DF-62746C4B39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A862E-8960-6947-B215-BE88EFAFE8FA}" type="datetimeFigureOut">
              <a:rPr lang="lv-LV" smtClean="0"/>
              <a:t>27.11.2023</a:t>
            </a:fld>
            <a:endParaRPr lang="lv-LV" dirty="0"/>
          </a:p>
        </p:txBody>
      </p:sp>
      <p:sp>
        <p:nvSpPr>
          <p:cNvPr id="5" name="Footer Placeholder 4">
            <a:extLst>
              <a:ext uri="{FF2B5EF4-FFF2-40B4-BE49-F238E27FC236}">
                <a16:creationId xmlns:a16="http://schemas.microsoft.com/office/drawing/2014/main" id="{1AAB9E73-957F-054C-805F-11E14B5DA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
        <p:nvSpPr>
          <p:cNvPr id="6" name="Slide Number Placeholder 5">
            <a:extLst>
              <a:ext uri="{FF2B5EF4-FFF2-40B4-BE49-F238E27FC236}">
                <a16:creationId xmlns:a16="http://schemas.microsoft.com/office/drawing/2014/main" id="{3B24221B-1EDD-FF4A-99ED-EDB28CA0E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1C410-2051-824A-BF06-A3C623CBFE17}" type="slidenum">
              <a:rPr lang="lv-LV" smtClean="0"/>
              <a:t>‹#›</a:t>
            </a:fld>
            <a:endParaRPr lang="lv-LV" dirty="0"/>
          </a:p>
        </p:txBody>
      </p:sp>
    </p:spTree>
    <p:extLst>
      <p:ext uri="{BB962C8B-B14F-4D97-AF65-F5344CB8AC3E}">
        <p14:creationId xmlns:p14="http://schemas.microsoft.com/office/powerpoint/2010/main" val="585443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64" r:id="rId9"/>
    <p:sldLayoutId id="2147483665" r:id="rId10"/>
    <p:sldLayoutId id="2147483666" r:id="rId11"/>
    <p:sldLayoutId id="2147483668" r:id="rId12"/>
    <p:sldLayoutId id="2147483667" r:id="rId13"/>
    <p:sldLayoutId id="2147483669" r:id="rId14"/>
    <p:sldLayoutId id="2147483670" r:id="rId15"/>
    <p:sldLayoutId id="2147483671" r:id="rId16"/>
    <p:sldLayoutId id="2147483678" r:id="rId17"/>
    <p:sldLayoutId id="2147483672" r:id="rId18"/>
    <p:sldLayoutId id="2147483673" r:id="rId19"/>
    <p:sldLayoutId id="2147483674" r:id="rId20"/>
    <p:sldLayoutId id="2147483675" r:id="rId21"/>
    <p:sldLayoutId id="2147483676" r:id="rId22"/>
    <p:sldLayoutId id="2147483677" r:id="rId23"/>
    <p:sldLayoutId id="2147483679" r:id="rId24"/>
    <p:sldLayoutId id="2147483680" r:id="rId25"/>
    <p:sldLayoutId id="2147483681" r:id="rId26"/>
    <p:sldLayoutId id="2147483683" r:id="rId27"/>
    <p:sldLayoutId id="2147483682" r:id="rId28"/>
    <p:sldLayoutId id="2147483684" r:id="rId29"/>
    <p:sldLayoutId id="2147483685" r:id="rId30"/>
    <p:sldLayoutId id="2147483686" r:id="rId31"/>
    <p:sldLayoutId id="2147483687" r:id="rId32"/>
    <p:sldLayoutId id="2147483688" r:id="rId33"/>
    <p:sldLayoutId id="2147483653" r:id="rId34"/>
    <p:sldLayoutId id="2147483689" r:id="rId35"/>
    <p:sldLayoutId id="2147483655" r:id="rId36"/>
  </p:sldLayoutIdLst>
  <p:txStyles>
    <p:titleStyle>
      <a:lvl1pPr algn="l" defTabSz="914400" rtl="0" eaLnBrk="1" latinLnBrk="0" hangingPunct="1">
        <a:lnSpc>
          <a:spcPct val="90000"/>
        </a:lnSpc>
        <a:spcBef>
          <a:spcPct val="0"/>
        </a:spcBef>
        <a:buNone/>
        <a:defRPr sz="4400" b="1" i="0" kern="1200" cap="all" baseline="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altum.lv/pakalpojumi/iedzivotajiem/daudzdzivoklu-maju-remonta-aizdevums"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www.altum.lv/pakalpojumi/iedzivotajiem/daudzdzivoklu-maju-energoefektivitate-2022-2026/?tab=2"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hyperlink" Target="https://www.altum.lv/pakalpojumi/iedzivotajiem/daudzdzivoklu-maju-energoefektivitate-2022-2026?tab=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uilding with many windows&#10;&#10;Description automatically generated with medium confidence">
            <a:extLst>
              <a:ext uri="{FF2B5EF4-FFF2-40B4-BE49-F238E27FC236}">
                <a16:creationId xmlns:a16="http://schemas.microsoft.com/office/drawing/2014/main" id="{885BC104-DF1B-4D6C-B462-0EA31D6B7B1B}"/>
              </a:ext>
            </a:extLst>
          </p:cNvPr>
          <p:cNvPicPr>
            <a:picLocks noChangeAspect="1"/>
          </p:cNvPicPr>
          <p:nvPr/>
        </p:nvPicPr>
        <p:blipFill rotWithShape="1">
          <a:blip r:embed="rId2">
            <a:alphaModFix amt="47000"/>
          </a:blip>
          <a:srcRect b="24037"/>
          <a:stretch/>
        </p:blipFill>
        <p:spPr>
          <a:xfrm>
            <a:off x="9131808" y="1648398"/>
            <a:ext cx="3060192" cy="5209602"/>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B6A30B3A-F169-4FFB-8110-CFB48EA99639}"/>
              </a:ext>
            </a:extLst>
          </p:cNvPr>
          <p:cNvPicPr>
            <a:picLocks noChangeAspect="1"/>
          </p:cNvPicPr>
          <p:nvPr/>
        </p:nvPicPr>
        <p:blipFill>
          <a:blip r:embed="rId3"/>
          <a:stretch>
            <a:fillRect/>
          </a:stretch>
        </p:blipFill>
        <p:spPr>
          <a:xfrm>
            <a:off x="6923673" y="86174"/>
            <a:ext cx="1023594" cy="1123704"/>
          </a:xfrm>
          <a:prstGeom prst="rect">
            <a:avLst/>
          </a:prstGeom>
        </p:spPr>
      </p:pic>
      <p:pic>
        <p:nvPicPr>
          <p:cNvPr id="6" name="Picture 5" descr="Logo&#10;&#10;Description automatically generated">
            <a:extLst>
              <a:ext uri="{FF2B5EF4-FFF2-40B4-BE49-F238E27FC236}">
                <a16:creationId xmlns:a16="http://schemas.microsoft.com/office/drawing/2014/main" id="{CF7C0569-C72C-4CB0-9C5C-5DFFBB6E10B3}"/>
              </a:ext>
            </a:extLst>
          </p:cNvPr>
          <p:cNvPicPr>
            <a:picLocks noChangeAspect="1"/>
          </p:cNvPicPr>
          <p:nvPr/>
        </p:nvPicPr>
        <p:blipFill>
          <a:blip r:embed="rId4"/>
          <a:stretch>
            <a:fillRect/>
          </a:stretch>
        </p:blipFill>
        <p:spPr>
          <a:xfrm>
            <a:off x="8346124" y="251815"/>
            <a:ext cx="702357" cy="899497"/>
          </a:xfrm>
          <a:prstGeom prst="rect">
            <a:avLst/>
          </a:prstGeom>
        </p:spPr>
      </p:pic>
      <p:pic>
        <p:nvPicPr>
          <p:cNvPr id="7" name="Picture 6" descr="Logo, company name&#10;&#10;Description automatically generated">
            <a:extLst>
              <a:ext uri="{FF2B5EF4-FFF2-40B4-BE49-F238E27FC236}">
                <a16:creationId xmlns:a16="http://schemas.microsoft.com/office/drawing/2014/main" id="{A6F51A8C-F9D2-4697-9A77-A6830477FC6D}"/>
              </a:ext>
            </a:extLst>
          </p:cNvPr>
          <p:cNvPicPr>
            <a:picLocks noChangeAspect="1"/>
          </p:cNvPicPr>
          <p:nvPr/>
        </p:nvPicPr>
        <p:blipFill>
          <a:blip r:embed="rId5"/>
          <a:stretch>
            <a:fillRect/>
          </a:stretch>
        </p:blipFill>
        <p:spPr>
          <a:xfrm>
            <a:off x="10424031" y="332090"/>
            <a:ext cx="1271849" cy="792190"/>
          </a:xfrm>
          <a:prstGeom prst="rect">
            <a:avLst/>
          </a:prstGeom>
        </p:spPr>
      </p:pic>
      <p:pic>
        <p:nvPicPr>
          <p:cNvPr id="8" name="Picture 2">
            <a:extLst>
              <a:ext uri="{FF2B5EF4-FFF2-40B4-BE49-F238E27FC236}">
                <a16:creationId xmlns:a16="http://schemas.microsoft.com/office/drawing/2014/main" id="{81100E69-EFB1-4050-B124-D07F9E390E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7338" y="398468"/>
            <a:ext cx="834643" cy="65579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a:extLst>
              <a:ext uri="{FF2B5EF4-FFF2-40B4-BE49-F238E27FC236}">
                <a16:creationId xmlns:a16="http://schemas.microsoft.com/office/drawing/2014/main" id="{6A6B488E-B4C8-4BA9-84F5-A72353A3EB6D}"/>
              </a:ext>
            </a:extLst>
          </p:cNvPr>
          <p:cNvSpPr txBox="1">
            <a:spLocks/>
          </p:cNvSpPr>
          <p:nvPr/>
        </p:nvSpPr>
        <p:spPr>
          <a:xfrm>
            <a:off x="352300" y="2083086"/>
            <a:ext cx="9219540" cy="226049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i="0" kern="1200" cap="all" baseline="0">
                <a:solidFill>
                  <a:schemeClr val="tx1"/>
                </a:solidFill>
                <a:latin typeface="Century Gothic" panose="020B0502020202020204" pitchFamily="34" charset="0"/>
                <a:ea typeface="+mj-ea"/>
                <a:cs typeface="+mj-cs"/>
              </a:defRPr>
            </a:lvl1pPr>
          </a:lstStyle>
          <a:p>
            <a:pPr algn="ctr"/>
            <a:r>
              <a:rPr lang="lv-LV" sz="4000" dirty="0">
                <a:effectLst/>
                <a:latin typeface="+mj-lt"/>
                <a:ea typeface="Times New Roman" panose="02020603050405020304" pitchFamily="18" charset="0"/>
              </a:rPr>
              <a:t>FINANSĒJUMA IESPĒJAS daudzdzīvokļu Māju atjaunošanā</a:t>
            </a:r>
            <a:br>
              <a:rPr lang="lv-LV" sz="4000" dirty="0">
                <a:latin typeface="+mj-lt"/>
              </a:rPr>
            </a:br>
            <a:r>
              <a:rPr lang="lv-LV" dirty="0"/>
              <a:t> </a:t>
            </a:r>
          </a:p>
        </p:txBody>
      </p:sp>
      <p:sp>
        <p:nvSpPr>
          <p:cNvPr id="11" name="TextBox 10">
            <a:extLst>
              <a:ext uri="{FF2B5EF4-FFF2-40B4-BE49-F238E27FC236}">
                <a16:creationId xmlns:a16="http://schemas.microsoft.com/office/drawing/2014/main" id="{5E5A8571-788E-48BD-AC56-01E606DC8655}"/>
              </a:ext>
            </a:extLst>
          </p:cNvPr>
          <p:cNvSpPr txBox="1"/>
          <p:nvPr/>
        </p:nvSpPr>
        <p:spPr>
          <a:xfrm>
            <a:off x="4236440" y="5512703"/>
            <a:ext cx="3316545" cy="369332"/>
          </a:xfrm>
          <a:prstGeom prst="rect">
            <a:avLst/>
          </a:prstGeom>
          <a:noFill/>
        </p:spPr>
        <p:txBody>
          <a:bodyPr wrap="square">
            <a:spAutoFit/>
          </a:bodyPr>
          <a:lstStyle/>
          <a:p>
            <a:r>
              <a:rPr lang="lv-LV" dirty="0"/>
              <a:t>dmeprogramma@altum.lv</a:t>
            </a:r>
          </a:p>
        </p:txBody>
      </p:sp>
      <p:sp>
        <p:nvSpPr>
          <p:cNvPr id="12" name="TextBox 11">
            <a:extLst>
              <a:ext uri="{FF2B5EF4-FFF2-40B4-BE49-F238E27FC236}">
                <a16:creationId xmlns:a16="http://schemas.microsoft.com/office/drawing/2014/main" id="{131598CE-EFAC-450F-A289-486E02BCA725}"/>
              </a:ext>
            </a:extLst>
          </p:cNvPr>
          <p:cNvSpPr txBox="1"/>
          <p:nvPr/>
        </p:nvSpPr>
        <p:spPr>
          <a:xfrm>
            <a:off x="4236440" y="5811615"/>
            <a:ext cx="6094602" cy="369332"/>
          </a:xfrm>
          <a:prstGeom prst="rect">
            <a:avLst/>
          </a:prstGeom>
          <a:noFill/>
        </p:spPr>
        <p:txBody>
          <a:bodyPr wrap="square">
            <a:spAutoFit/>
          </a:bodyPr>
          <a:lstStyle/>
          <a:p>
            <a:r>
              <a:rPr lang="lv-LV" dirty="0"/>
              <a:t>67774010</a:t>
            </a:r>
          </a:p>
        </p:txBody>
      </p:sp>
      <p:pic>
        <p:nvPicPr>
          <p:cNvPr id="13" name="Picture 12" descr="Icon&#10;&#10;Description automatically generated">
            <a:extLst>
              <a:ext uri="{FF2B5EF4-FFF2-40B4-BE49-F238E27FC236}">
                <a16:creationId xmlns:a16="http://schemas.microsoft.com/office/drawing/2014/main" id="{E5190E39-AE82-4C2C-BBA9-F13D03B91672}"/>
              </a:ext>
            </a:extLst>
          </p:cNvPr>
          <p:cNvPicPr>
            <a:picLocks noChangeAspect="1"/>
          </p:cNvPicPr>
          <p:nvPr/>
        </p:nvPicPr>
        <p:blipFill>
          <a:blip r:embed="rId7"/>
          <a:stretch>
            <a:fillRect/>
          </a:stretch>
        </p:blipFill>
        <p:spPr>
          <a:xfrm>
            <a:off x="3629905" y="5416971"/>
            <a:ext cx="514422" cy="895475"/>
          </a:xfrm>
          <a:prstGeom prst="rect">
            <a:avLst/>
          </a:prstGeom>
        </p:spPr>
      </p:pic>
    </p:spTree>
    <p:extLst>
      <p:ext uri="{BB962C8B-B14F-4D97-AF65-F5344CB8AC3E}">
        <p14:creationId xmlns:p14="http://schemas.microsoft.com/office/powerpoint/2010/main" val="2987912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BD83E099-0699-40AD-954A-62EBEC22B96B}"/>
              </a:ext>
            </a:extLst>
          </p:cNvPr>
          <p:cNvPicPr>
            <a:picLocks noChangeAspect="1"/>
          </p:cNvPicPr>
          <p:nvPr/>
        </p:nvPicPr>
        <p:blipFill>
          <a:blip r:embed="rId2"/>
          <a:stretch>
            <a:fillRect/>
          </a:stretch>
        </p:blipFill>
        <p:spPr>
          <a:xfrm>
            <a:off x="6945400" y="240754"/>
            <a:ext cx="929089" cy="1019956"/>
          </a:xfrm>
          <a:prstGeom prst="rect">
            <a:avLst/>
          </a:prstGeom>
        </p:spPr>
      </p:pic>
      <p:pic>
        <p:nvPicPr>
          <p:cNvPr id="6" name="Picture 5" descr="Logo&#10;&#10;Description automatically generated">
            <a:extLst>
              <a:ext uri="{FF2B5EF4-FFF2-40B4-BE49-F238E27FC236}">
                <a16:creationId xmlns:a16="http://schemas.microsoft.com/office/drawing/2014/main" id="{EBA8BAD6-0853-4F7E-8D1A-33B31ECB9AF6}"/>
              </a:ext>
            </a:extLst>
          </p:cNvPr>
          <p:cNvPicPr>
            <a:picLocks noChangeAspect="1"/>
          </p:cNvPicPr>
          <p:nvPr/>
        </p:nvPicPr>
        <p:blipFill>
          <a:blip r:embed="rId3"/>
          <a:stretch>
            <a:fillRect/>
          </a:stretch>
        </p:blipFill>
        <p:spPr>
          <a:xfrm>
            <a:off x="8257918" y="347899"/>
            <a:ext cx="671292" cy="859713"/>
          </a:xfrm>
          <a:prstGeom prst="rect">
            <a:avLst/>
          </a:prstGeom>
        </p:spPr>
      </p:pic>
      <p:pic>
        <p:nvPicPr>
          <p:cNvPr id="14" name="Picture 13" descr="Logo, company name&#10;&#10;Description automatically generated">
            <a:extLst>
              <a:ext uri="{FF2B5EF4-FFF2-40B4-BE49-F238E27FC236}">
                <a16:creationId xmlns:a16="http://schemas.microsoft.com/office/drawing/2014/main" id="{BA382DF2-8B6C-49CD-86FC-24AA6C1270DE}"/>
              </a:ext>
            </a:extLst>
          </p:cNvPr>
          <p:cNvPicPr>
            <a:picLocks noChangeAspect="1"/>
          </p:cNvPicPr>
          <p:nvPr/>
        </p:nvPicPr>
        <p:blipFill>
          <a:blip r:embed="rId4"/>
          <a:stretch>
            <a:fillRect/>
          </a:stretch>
        </p:blipFill>
        <p:spPr>
          <a:xfrm>
            <a:off x="10461862" y="347899"/>
            <a:ext cx="1598321" cy="995538"/>
          </a:xfrm>
          <a:prstGeom prst="rect">
            <a:avLst/>
          </a:prstGeom>
        </p:spPr>
      </p:pic>
      <p:pic>
        <p:nvPicPr>
          <p:cNvPr id="1026" name="Picture 2">
            <a:extLst>
              <a:ext uri="{FF2B5EF4-FFF2-40B4-BE49-F238E27FC236}">
                <a16:creationId xmlns:a16="http://schemas.microsoft.com/office/drawing/2014/main" id="{6E29A9DA-2C4B-41F4-B9B4-AF0A92426D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3142" y="428414"/>
            <a:ext cx="923761" cy="72581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B31C827-DA32-49BC-B65C-9CE1F05348E4}"/>
              </a:ext>
            </a:extLst>
          </p:cNvPr>
          <p:cNvSpPr>
            <a:spLocks noGrp="1"/>
          </p:cNvSpPr>
          <p:nvPr>
            <p:ph type="title"/>
          </p:nvPr>
        </p:nvSpPr>
        <p:spPr>
          <a:xfrm>
            <a:off x="364067" y="1828800"/>
            <a:ext cx="10989733" cy="2457975"/>
          </a:xfrm>
        </p:spPr>
        <p:txBody>
          <a:bodyPr>
            <a:normAutofit fontScale="90000"/>
          </a:bodyPr>
          <a:lstStyle/>
          <a:p>
            <a:pPr algn="ctr"/>
            <a:r>
              <a:rPr lang="lv-LV" dirty="0"/>
              <a:t>Paldies!</a:t>
            </a:r>
            <a:br>
              <a:rPr lang="lv-LV" dirty="0"/>
            </a:br>
            <a:br>
              <a:rPr lang="lv-LV" dirty="0"/>
            </a:br>
            <a:r>
              <a:rPr lang="lv-LV" sz="2200" b="0" cap="small" dirty="0">
                <a:hlinkClick r:id="rId6"/>
              </a:rPr>
              <a:t>www.altum.lv/pakalpojumi/iedzivotajiem/daudzdzivoklu-maju-energoefektivitate-2022-2026</a:t>
            </a:r>
            <a:r>
              <a:rPr lang="lv-LV" sz="2200" b="0" cap="small" dirty="0"/>
              <a:t>/</a:t>
            </a:r>
            <a:br>
              <a:rPr lang="lv-LV" sz="2200" b="0" cap="small" dirty="0"/>
            </a:br>
            <a:br>
              <a:rPr lang="lv-LV" sz="2200" b="0" cap="small" dirty="0"/>
            </a:br>
            <a:r>
              <a:rPr lang="lv-LV" sz="2200" b="0" cap="small" dirty="0">
                <a:solidFill>
                  <a:srgbClr val="00467F"/>
                </a:solidFill>
                <a:hlinkClick r:id="rId7">
                  <a:extLst>
                    <a:ext uri="{A12FA001-AC4F-418D-AE19-62706E023703}">
                      <ahyp:hlinkClr xmlns:ahyp="http://schemas.microsoft.com/office/drawing/2018/hyperlinkcolor" val="tx"/>
                    </a:ext>
                  </a:extLst>
                </a:hlinkClick>
              </a:rPr>
              <a:t>www.altum.lv/pakalpojumi/iedzivotajiem/daudzdzivoklu-maju-remonta-aizdevums</a:t>
            </a:r>
            <a:r>
              <a:rPr lang="lv-LV" sz="2200" b="0" cap="small" dirty="0">
                <a:solidFill>
                  <a:srgbClr val="00467F"/>
                </a:solidFill>
              </a:rPr>
              <a:t>/</a:t>
            </a:r>
          </a:p>
        </p:txBody>
      </p:sp>
      <p:graphicFrame>
        <p:nvGraphicFramePr>
          <p:cNvPr id="7" name="Table 6">
            <a:extLst>
              <a:ext uri="{FF2B5EF4-FFF2-40B4-BE49-F238E27FC236}">
                <a16:creationId xmlns:a16="http://schemas.microsoft.com/office/drawing/2014/main" id="{00E1F7CA-935E-48B5-82A9-3ADFB8D0053E}"/>
              </a:ext>
            </a:extLst>
          </p:cNvPr>
          <p:cNvGraphicFramePr>
            <a:graphicFrameLocks noGrp="1"/>
          </p:cNvGraphicFramePr>
          <p:nvPr>
            <p:extLst>
              <p:ext uri="{D42A27DB-BD31-4B8C-83A1-F6EECF244321}">
                <p14:modId xmlns:p14="http://schemas.microsoft.com/office/powerpoint/2010/main" val="1684115747"/>
              </p:ext>
            </p:extLst>
          </p:nvPr>
        </p:nvGraphicFramePr>
        <p:xfrm>
          <a:off x="567267" y="4687358"/>
          <a:ext cx="11492916" cy="370840"/>
        </p:xfrm>
        <a:graphic>
          <a:graphicData uri="http://schemas.openxmlformats.org/drawingml/2006/table">
            <a:tbl>
              <a:tblPr firstRow="1" bandRow="1">
                <a:tableStyleId>{2D5ABB26-0587-4C30-8999-92F81FD0307C}</a:tableStyleId>
              </a:tblPr>
              <a:tblGrid>
                <a:gridCol w="5632197">
                  <a:extLst>
                    <a:ext uri="{9D8B030D-6E8A-4147-A177-3AD203B41FA5}">
                      <a16:colId xmlns:a16="http://schemas.microsoft.com/office/drawing/2014/main" val="3768734401"/>
                    </a:ext>
                  </a:extLst>
                </a:gridCol>
                <a:gridCol w="1551964">
                  <a:extLst>
                    <a:ext uri="{9D8B030D-6E8A-4147-A177-3AD203B41FA5}">
                      <a16:colId xmlns:a16="http://schemas.microsoft.com/office/drawing/2014/main" val="3990500197"/>
                    </a:ext>
                  </a:extLst>
                </a:gridCol>
                <a:gridCol w="1435526">
                  <a:extLst>
                    <a:ext uri="{9D8B030D-6E8A-4147-A177-3AD203B41FA5}">
                      <a16:colId xmlns:a16="http://schemas.microsoft.com/office/drawing/2014/main" val="4168585484"/>
                    </a:ext>
                  </a:extLst>
                </a:gridCol>
                <a:gridCol w="2873229">
                  <a:extLst>
                    <a:ext uri="{9D8B030D-6E8A-4147-A177-3AD203B41FA5}">
                      <a16:colId xmlns:a16="http://schemas.microsoft.com/office/drawing/2014/main" val="4118978797"/>
                    </a:ext>
                  </a:extLst>
                </a:gridCol>
              </a:tblGrid>
              <a:tr h="370840">
                <a:tc>
                  <a:txBody>
                    <a:bodyPr/>
                    <a:lstStyle/>
                    <a:p>
                      <a:endParaRPr lang="lv-LV" dirty="0"/>
                    </a:p>
                  </a:txBody>
                  <a:tcPr/>
                </a:tc>
                <a:tc>
                  <a:txBody>
                    <a:bodyPr/>
                    <a:lstStyle/>
                    <a:p>
                      <a:endParaRPr lang="lv-LV" dirty="0"/>
                    </a:p>
                  </a:txBody>
                  <a:tcPr/>
                </a:tc>
                <a:tc>
                  <a:txBody>
                    <a:bodyPr/>
                    <a:lstStyle/>
                    <a:p>
                      <a:endParaRPr lang="lv-LV" dirty="0"/>
                    </a:p>
                  </a:txBody>
                  <a:tcPr/>
                </a:tc>
                <a:tc>
                  <a:txBody>
                    <a:bodyPr/>
                    <a:lstStyle/>
                    <a:p>
                      <a:endParaRPr lang="lv-LV" dirty="0"/>
                    </a:p>
                  </a:txBody>
                  <a:tcPr/>
                </a:tc>
                <a:extLst>
                  <a:ext uri="{0D108BD9-81ED-4DB2-BD59-A6C34878D82A}">
                    <a16:rowId xmlns:a16="http://schemas.microsoft.com/office/drawing/2014/main" val="102051088"/>
                  </a:ext>
                </a:extLst>
              </a:tr>
            </a:tbl>
          </a:graphicData>
        </a:graphic>
      </p:graphicFrame>
    </p:spTree>
    <p:extLst>
      <p:ext uri="{BB962C8B-B14F-4D97-AF65-F5344CB8AC3E}">
        <p14:creationId xmlns:p14="http://schemas.microsoft.com/office/powerpoint/2010/main" val="229216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BE79-70D9-E65A-E14A-926B89EDCD97}"/>
              </a:ext>
            </a:extLst>
          </p:cNvPr>
          <p:cNvSpPr txBox="1">
            <a:spLocks/>
          </p:cNvSpPr>
          <p:nvPr/>
        </p:nvSpPr>
        <p:spPr>
          <a:xfrm>
            <a:off x="838200" y="2598333"/>
            <a:ext cx="10515600" cy="2353458"/>
          </a:xfrm>
          <a:prstGeom prst="rect">
            <a:avLst/>
          </a:prstGeom>
        </p:spPr>
        <p:txBody>
          <a:bodyPr/>
          <a:lstStyle>
            <a:lvl1pPr algn="l" defTabSz="914400" rtl="0" eaLnBrk="1" latinLnBrk="0" hangingPunct="1">
              <a:lnSpc>
                <a:spcPct val="90000"/>
              </a:lnSpc>
              <a:spcBef>
                <a:spcPct val="0"/>
              </a:spcBef>
              <a:buNone/>
              <a:defRPr sz="4400" b="1" i="0" kern="1200" cap="all" baseline="0">
                <a:solidFill>
                  <a:schemeClr val="tx1"/>
                </a:solidFill>
                <a:latin typeface="Century Gothic" panose="020B0502020202020204" pitchFamily="34" charset="0"/>
                <a:ea typeface="+mj-ea"/>
                <a:cs typeface="+mj-cs"/>
              </a:defRPr>
            </a:lvl1pPr>
          </a:lstStyle>
          <a:p>
            <a:pPr algn="ctr"/>
            <a:r>
              <a:rPr lang="lv-LV" sz="3600" dirty="0"/>
              <a:t>EIROPAS SAVIENĪBAS </a:t>
            </a:r>
            <a:r>
              <a:rPr lang="lv-LV" sz="3600" dirty="0" err="1"/>
              <a:t>atbalstS</a:t>
            </a:r>
            <a:r>
              <a:rPr lang="lv-LV" sz="3600" dirty="0"/>
              <a:t> DAUDZDZĪVOKĻU MĀJU ENERGOEFEKTIVITĀTEI </a:t>
            </a:r>
          </a:p>
        </p:txBody>
      </p:sp>
      <p:pic>
        <p:nvPicPr>
          <p:cNvPr id="5" name="Picture 4" descr="Logo, company name&#10;&#10;Description automatically generated">
            <a:extLst>
              <a:ext uri="{FF2B5EF4-FFF2-40B4-BE49-F238E27FC236}">
                <a16:creationId xmlns:a16="http://schemas.microsoft.com/office/drawing/2014/main" id="{F5302FE4-A80E-E298-8951-B64EF9A798AE}"/>
              </a:ext>
            </a:extLst>
          </p:cNvPr>
          <p:cNvPicPr>
            <a:picLocks noChangeAspect="1"/>
          </p:cNvPicPr>
          <p:nvPr/>
        </p:nvPicPr>
        <p:blipFill>
          <a:blip r:embed="rId2"/>
          <a:stretch>
            <a:fillRect/>
          </a:stretch>
        </p:blipFill>
        <p:spPr>
          <a:xfrm>
            <a:off x="9734796" y="110066"/>
            <a:ext cx="1930218" cy="1202266"/>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68639AA0-37CE-88B2-C295-352E902FA70F}"/>
              </a:ext>
            </a:extLst>
          </p:cNvPr>
          <p:cNvPicPr>
            <a:picLocks noChangeAspect="1"/>
          </p:cNvPicPr>
          <p:nvPr/>
        </p:nvPicPr>
        <p:blipFill>
          <a:blip r:embed="rId3"/>
          <a:stretch>
            <a:fillRect/>
          </a:stretch>
        </p:blipFill>
        <p:spPr>
          <a:xfrm>
            <a:off x="7308191" y="110066"/>
            <a:ext cx="1134494" cy="1245450"/>
          </a:xfrm>
          <a:prstGeom prst="rect">
            <a:avLst/>
          </a:prstGeom>
        </p:spPr>
      </p:pic>
      <p:pic>
        <p:nvPicPr>
          <p:cNvPr id="6" name="Picture 5" descr="Logo&#10;&#10;Description automatically generated">
            <a:extLst>
              <a:ext uri="{FF2B5EF4-FFF2-40B4-BE49-F238E27FC236}">
                <a16:creationId xmlns:a16="http://schemas.microsoft.com/office/drawing/2014/main" id="{800883F7-30EE-C795-44F9-D4BB993519A5}"/>
              </a:ext>
            </a:extLst>
          </p:cNvPr>
          <p:cNvPicPr>
            <a:picLocks noChangeAspect="1"/>
          </p:cNvPicPr>
          <p:nvPr/>
        </p:nvPicPr>
        <p:blipFill>
          <a:blip r:embed="rId4"/>
          <a:stretch>
            <a:fillRect/>
          </a:stretch>
        </p:blipFill>
        <p:spPr>
          <a:xfrm>
            <a:off x="8956343" y="212723"/>
            <a:ext cx="778453" cy="996952"/>
          </a:xfrm>
          <a:prstGeom prst="rect">
            <a:avLst/>
          </a:prstGeom>
        </p:spPr>
      </p:pic>
    </p:spTree>
    <p:extLst>
      <p:ext uri="{BB962C8B-B14F-4D97-AF65-F5344CB8AC3E}">
        <p14:creationId xmlns:p14="http://schemas.microsoft.com/office/powerpoint/2010/main" val="388459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14416-99AF-4A68-95B8-1D6285073E7D}"/>
              </a:ext>
            </a:extLst>
          </p:cNvPr>
          <p:cNvSpPr>
            <a:spLocks noGrp="1"/>
          </p:cNvSpPr>
          <p:nvPr>
            <p:ph type="title"/>
          </p:nvPr>
        </p:nvSpPr>
        <p:spPr>
          <a:xfrm>
            <a:off x="985705" y="111054"/>
            <a:ext cx="10515600" cy="719529"/>
          </a:xfrm>
        </p:spPr>
        <p:txBody>
          <a:bodyPr/>
          <a:lstStyle/>
          <a:p>
            <a:r>
              <a:rPr lang="lv-LV" dirty="0"/>
              <a:t>Programmas </a:t>
            </a:r>
            <a:r>
              <a:rPr lang="lv-LV" dirty="0" err="1"/>
              <a:t>noTeikumi</a:t>
            </a:r>
            <a:endParaRPr lang="lv-LV" dirty="0"/>
          </a:p>
        </p:txBody>
      </p:sp>
      <p:sp>
        <p:nvSpPr>
          <p:cNvPr id="7" name="TextBox 6">
            <a:extLst>
              <a:ext uri="{FF2B5EF4-FFF2-40B4-BE49-F238E27FC236}">
                <a16:creationId xmlns:a16="http://schemas.microsoft.com/office/drawing/2014/main" id="{CE52DD66-170B-459A-96A8-191EAE7ABC84}"/>
              </a:ext>
            </a:extLst>
          </p:cNvPr>
          <p:cNvSpPr txBox="1"/>
          <p:nvPr/>
        </p:nvSpPr>
        <p:spPr>
          <a:xfrm>
            <a:off x="2064368" y="1833952"/>
            <a:ext cx="10132000" cy="369332"/>
          </a:xfrm>
          <a:prstGeom prst="rect">
            <a:avLst/>
          </a:prstGeom>
          <a:noFill/>
        </p:spPr>
        <p:txBody>
          <a:bodyPr wrap="square">
            <a:spAutoFit/>
          </a:bodyPr>
          <a:lstStyle/>
          <a:p>
            <a:r>
              <a:rPr lang="lv-LV" sz="1800" dirty="0">
                <a:latin typeface="Century Gothic" panose="020F0302020204030204"/>
              </a:rPr>
              <a:t>Projekta mērķis - sasniegt ne mazāk kā 30% primārās enerģijas ietaupījumu</a:t>
            </a:r>
          </a:p>
        </p:txBody>
      </p:sp>
      <p:sp>
        <p:nvSpPr>
          <p:cNvPr id="9" name="TextBox 8">
            <a:extLst>
              <a:ext uri="{FF2B5EF4-FFF2-40B4-BE49-F238E27FC236}">
                <a16:creationId xmlns:a16="http://schemas.microsoft.com/office/drawing/2014/main" id="{7483B873-F738-4C17-B6D2-DE8BA41CF317}"/>
              </a:ext>
            </a:extLst>
          </p:cNvPr>
          <p:cNvSpPr txBox="1"/>
          <p:nvPr/>
        </p:nvSpPr>
        <p:spPr>
          <a:xfrm>
            <a:off x="2826152" y="3057811"/>
            <a:ext cx="8043865" cy="923330"/>
          </a:xfrm>
          <a:prstGeom prst="rect">
            <a:avLst/>
          </a:prstGeom>
          <a:noFill/>
        </p:spPr>
        <p:txBody>
          <a:bodyPr wrap="square">
            <a:spAutoFit/>
          </a:bodyPr>
          <a:lstStyle/>
          <a:p>
            <a:r>
              <a:rPr lang="lv-LV" dirty="0">
                <a:latin typeface="Century Gothic" panose="020F0302020204030204"/>
              </a:rPr>
              <a:t>Kopējais a</a:t>
            </a:r>
            <a:r>
              <a:rPr lang="lv-LV" sz="1800" dirty="0">
                <a:latin typeface="Century Gothic" panose="020F0302020204030204"/>
              </a:rPr>
              <a:t>tbalsta apjoms 49 % no projekta attiecināmajām izmaksām kapitāla atlaides veidā, kas tiek izmaksāta pēc projekta pabeigšanas un mērķu sasniegšanas</a:t>
            </a:r>
          </a:p>
        </p:txBody>
      </p:sp>
      <p:sp>
        <p:nvSpPr>
          <p:cNvPr id="11" name="TextBox 10">
            <a:extLst>
              <a:ext uri="{FF2B5EF4-FFF2-40B4-BE49-F238E27FC236}">
                <a16:creationId xmlns:a16="http://schemas.microsoft.com/office/drawing/2014/main" id="{955B739C-0CFD-466F-B252-0154C68745F8}"/>
              </a:ext>
            </a:extLst>
          </p:cNvPr>
          <p:cNvSpPr txBox="1"/>
          <p:nvPr/>
        </p:nvSpPr>
        <p:spPr>
          <a:xfrm>
            <a:off x="2445732" y="2389840"/>
            <a:ext cx="9241240" cy="646331"/>
          </a:xfrm>
          <a:prstGeom prst="rect">
            <a:avLst/>
          </a:prstGeom>
          <a:noFill/>
        </p:spPr>
        <p:txBody>
          <a:bodyPr wrap="square">
            <a:spAutoFit/>
          </a:bodyPr>
          <a:lstStyle/>
          <a:p>
            <a:r>
              <a:rPr lang="lv-LV" sz="1800" dirty="0">
                <a:latin typeface="Century Gothic" panose="020F0302020204030204"/>
              </a:rPr>
              <a:t>Un uz katriem projekta attiecināmo izmaksu 5000 EUR ir sasniegts primārās enerģijas ietaupījums – 1 </a:t>
            </a:r>
            <a:r>
              <a:rPr lang="lv-LV" sz="1800" dirty="0" err="1">
                <a:latin typeface="Century Gothic" panose="020F0302020204030204"/>
              </a:rPr>
              <a:t>MWh</a:t>
            </a:r>
            <a:r>
              <a:rPr lang="lv-LV" sz="1800" dirty="0">
                <a:latin typeface="Century Gothic" panose="020F0302020204030204"/>
              </a:rPr>
              <a:t>/gadā</a:t>
            </a:r>
          </a:p>
        </p:txBody>
      </p:sp>
      <p:sp>
        <p:nvSpPr>
          <p:cNvPr id="13" name="TextBox 12">
            <a:extLst>
              <a:ext uri="{FF2B5EF4-FFF2-40B4-BE49-F238E27FC236}">
                <a16:creationId xmlns:a16="http://schemas.microsoft.com/office/drawing/2014/main" id="{B961E41D-42ED-402F-8275-62CCB38A7B30}"/>
              </a:ext>
            </a:extLst>
          </p:cNvPr>
          <p:cNvSpPr txBox="1"/>
          <p:nvPr/>
        </p:nvSpPr>
        <p:spPr>
          <a:xfrm>
            <a:off x="4704342" y="5248280"/>
            <a:ext cx="7410938" cy="646331"/>
          </a:xfrm>
          <a:prstGeom prst="rect">
            <a:avLst/>
          </a:prstGeom>
          <a:noFill/>
        </p:spPr>
        <p:txBody>
          <a:bodyPr wrap="square">
            <a:spAutoFit/>
          </a:bodyPr>
          <a:lstStyle/>
          <a:p>
            <a:pPr>
              <a:buClr>
                <a:srgbClr val="C00000"/>
              </a:buClr>
              <a:buSzPct val="150000"/>
            </a:pPr>
            <a:r>
              <a:rPr lang="lv-LV" altLang="lv-LV" sz="1800" dirty="0">
                <a:latin typeface="+mj-lt"/>
                <a:ea typeface="Times New Roman" panose="02020603050405020304" pitchFamily="18" charset="0"/>
              </a:rPr>
              <a:t>Pievienotās vērtības nodoklis netiek ieskaitīts pie attiecināmajām izmaksām</a:t>
            </a:r>
          </a:p>
        </p:txBody>
      </p:sp>
      <p:sp>
        <p:nvSpPr>
          <p:cNvPr id="15" name="TextBox 14">
            <a:extLst>
              <a:ext uri="{FF2B5EF4-FFF2-40B4-BE49-F238E27FC236}">
                <a16:creationId xmlns:a16="http://schemas.microsoft.com/office/drawing/2014/main" id="{458C1792-221E-4A1A-BA9C-E8541420E882}"/>
              </a:ext>
            </a:extLst>
          </p:cNvPr>
          <p:cNvSpPr txBox="1"/>
          <p:nvPr/>
        </p:nvSpPr>
        <p:spPr>
          <a:xfrm>
            <a:off x="5195264" y="5823616"/>
            <a:ext cx="6920016" cy="923330"/>
          </a:xfrm>
          <a:prstGeom prst="rect">
            <a:avLst/>
          </a:prstGeom>
          <a:noFill/>
        </p:spPr>
        <p:txBody>
          <a:bodyPr wrap="square">
            <a:spAutoFit/>
          </a:bodyPr>
          <a:lstStyle/>
          <a:p>
            <a:pPr>
              <a:buClr>
                <a:srgbClr val="C00000"/>
              </a:buClr>
              <a:buSzPct val="150000"/>
            </a:pPr>
            <a:r>
              <a:rPr lang="lv-LV" altLang="lv-LV" dirty="0">
                <a:latin typeface="+mj-lt"/>
              </a:rPr>
              <a:t>Izmaksas, kas pārsniedz noteiktos izmaksu ierobežojumus</a:t>
            </a:r>
          </a:p>
          <a:p>
            <a:pPr>
              <a:buClr>
                <a:srgbClr val="C00000"/>
              </a:buClr>
              <a:buSzPct val="150000"/>
            </a:pPr>
            <a:r>
              <a:rPr lang="lv-LV" altLang="lv-LV" sz="1800" i="1" dirty="0">
                <a:latin typeface="+mj-lt"/>
              </a:rPr>
              <a:t>(projekta vadības izmaksu ierobežojumu 3 %, citu pasākumu ierobežojumu 20%) netiek attiecinātas</a:t>
            </a:r>
          </a:p>
        </p:txBody>
      </p:sp>
      <p:sp>
        <p:nvSpPr>
          <p:cNvPr id="16" name="Freeform 11">
            <a:extLst>
              <a:ext uri="{FF2B5EF4-FFF2-40B4-BE49-F238E27FC236}">
                <a16:creationId xmlns:a16="http://schemas.microsoft.com/office/drawing/2014/main" id="{884781FD-1ED3-429E-AA84-F0E88295729F}"/>
              </a:ext>
            </a:extLst>
          </p:cNvPr>
          <p:cNvSpPr/>
          <p:nvPr/>
        </p:nvSpPr>
        <p:spPr>
          <a:xfrm>
            <a:off x="1162916" y="1927568"/>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endParaRPr lang="lv-LV" sz="1570"/>
          </a:p>
        </p:txBody>
      </p:sp>
      <p:sp>
        <p:nvSpPr>
          <p:cNvPr id="20" name="Freeform 10">
            <a:extLst>
              <a:ext uri="{FF2B5EF4-FFF2-40B4-BE49-F238E27FC236}">
                <a16:creationId xmlns:a16="http://schemas.microsoft.com/office/drawing/2014/main" id="{E20F6EB7-3942-440C-88DD-B026B8DDFCB0}"/>
              </a:ext>
            </a:extLst>
          </p:cNvPr>
          <p:cNvSpPr/>
          <p:nvPr/>
        </p:nvSpPr>
        <p:spPr>
          <a:xfrm>
            <a:off x="4129633" y="5263954"/>
            <a:ext cx="423556" cy="380522"/>
          </a:xfrm>
          <a:custGeom>
            <a:avLst/>
            <a:gdLst>
              <a:gd name="connsiteX0" fmla="*/ 444448 w 662020"/>
              <a:gd name="connsiteY0" fmla="*/ 337094 h 668640"/>
              <a:gd name="connsiteX1" fmla="*/ 658442 w 662020"/>
              <a:gd name="connsiteY1" fmla="*/ 123100 h 668640"/>
              <a:gd name="connsiteX2" fmla="*/ 662021 w 662020"/>
              <a:gd name="connsiteY2" fmla="*/ 113796 h 668640"/>
              <a:gd name="connsiteX3" fmla="*/ 658442 w 662020"/>
              <a:gd name="connsiteY3" fmla="*/ 104492 h 668640"/>
              <a:gd name="connsiteX4" fmla="*/ 553950 w 662020"/>
              <a:gd name="connsiteY4" fmla="*/ 0 h 668640"/>
              <a:gd name="connsiteX5" fmla="*/ 330653 w 662020"/>
              <a:gd name="connsiteY5" fmla="*/ 223298 h 668640"/>
              <a:gd name="connsiteX6" fmla="*/ 107355 w 662020"/>
              <a:gd name="connsiteY6" fmla="*/ 0 h 668640"/>
              <a:gd name="connsiteX7" fmla="*/ 107355 w 662020"/>
              <a:gd name="connsiteY7" fmla="*/ 0 h 668640"/>
              <a:gd name="connsiteX8" fmla="*/ 3578 w 662020"/>
              <a:gd name="connsiteY8" fmla="*/ 104492 h 668640"/>
              <a:gd name="connsiteX9" fmla="*/ 0 w 662020"/>
              <a:gd name="connsiteY9" fmla="*/ 113796 h 668640"/>
              <a:gd name="connsiteX10" fmla="*/ 3578 w 662020"/>
              <a:gd name="connsiteY10" fmla="*/ 123100 h 668640"/>
              <a:gd name="connsiteX11" fmla="*/ 217572 w 662020"/>
              <a:gd name="connsiteY11" fmla="*/ 337094 h 668640"/>
              <a:gd name="connsiteX12" fmla="*/ 3578 w 662020"/>
              <a:gd name="connsiteY12" fmla="*/ 551087 h 668640"/>
              <a:gd name="connsiteX13" fmla="*/ 0 w 662020"/>
              <a:gd name="connsiteY13" fmla="*/ 560392 h 668640"/>
              <a:gd name="connsiteX14" fmla="*/ 3578 w 662020"/>
              <a:gd name="connsiteY14" fmla="*/ 569696 h 668640"/>
              <a:gd name="connsiteX15" fmla="*/ 98766 w 662020"/>
              <a:gd name="connsiteY15" fmla="*/ 664884 h 668640"/>
              <a:gd name="connsiteX16" fmla="*/ 116659 w 662020"/>
              <a:gd name="connsiteY16" fmla="*/ 664884 h 668640"/>
              <a:gd name="connsiteX17" fmla="*/ 330653 w 662020"/>
              <a:gd name="connsiteY17" fmla="*/ 450890 h 668640"/>
              <a:gd name="connsiteX18" fmla="*/ 544646 w 662020"/>
              <a:gd name="connsiteY18" fmla="*/ 664884 h 668640"/>
              <a:gd name="connsiteX19" fmla="*/ 553950 w 662020"/>
              <a:gd name="connsiteY19" fmla="*/ 668462 h 668640"/>
              <a:gd name="connsiteX20" fmla="*/ 563254 w 662020"/>
              <a:gd name="connsiteY20" fmla="*/ 664884 h 668640"/>
              <a:gd name="connsiteX21" fmla="*/ 658442 w 662020"/>
              <a:gd name="connsiteY21" fmla="*/ 569696 h 668640"/>
              <a:gd name="connsiteX22" fmla="*/ 662021 w 662020"/>
              <a:gd name="connsiteY22" fmla="*/ 560392 h 668640"/>
              <a:gd name="connsiteX23" fmla="*/ 658442 w 662020"/>
              <a:gd name="connsiteY23" fmla="*/ 551087 h 668640"/>
              <a:gd name="connsiteX24" fmla="*/ 444448 w 662020"/>
              <a:gd name="connsiteY24" fmla="*/ 337094 h 66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2020" h="668640">
                <a:moveTo>
                  <a:pt x="444448" y="337094"/>
                </a:moveTo>
                <a:lnTo>
                  <a:pt x="658442" y="123100"/>
                </a:lnTo>
                <a:cubicBezTo>
                  <a:pt x="660589" y="120953"/>
                  <a:pt x="662021" y="117374"/>
                  <a:pt x="662021" y="113796"/>
                </a:cubicBezTo>
                <a:cubicBezTo>
                  <a:pt x="662021" y="110217"/>
                  <a:pt x="660589" y="107355"/>
                  <a:pt x="658442" y="104492"/>
                </a:cubicBezTo>
                <a:lnTo>
                  <a:pt x="553950" y="0"/>
                </a:lnTo>
                <a:lnTo>
                  <a:pt x="330653" y="223298"/>
                </a:lnTo>
                <a:lnTo>
                  <a:pt x="107355" y="0"/>
                </a:lnTo>
                <a:cubicBezTo>
                  <a:pt x="107355" y="0"/>
                  <a:pt x="107355" y="0"/>
                  <a:pt x="107355" y="0"/>
                </a:cubicBezTo>
                <a:lnTo>
                  <a:pt x="3578" y="104492"/>
                </a:lnTo>
                <a:cubicBezTo>
                  <a:pt x="1431" y="106639"/>
                  <a:pt x="0" y="110217"/>
                  <a:pt x="0" y="113796"/>
                </a:cubicBezTo>
                <a:cubicBezTo>
                  <a:pt x="0" y="117374"/>
                  <a:pt x="1431" y="120237"/>
                  <a:pt x="3578" y="123100"/>
                </a:cubicBezTo>
                <a:lnTo>
                  <a:pt x="217572" y="337094"/>
                </a:lnTo>
                <a:lnTo>
                  <a:pt x="3578" y="551087"/>
                </a:lnTo>
                <a:cubicBezTo>
                  <a:pt x="1431" y="553235"/>
                  <a:pt x="0" y="556813"/>
                  <a:pt x="0" y="560392"/>
                </a:cubicBezTo>
                <a:cubicBezTo>
                  <a:pt x="0" y="563970"/>
                  <a:pt x="1431" y="566833"/>
                  <a:pt x="3578" y="569696"/>
                </a:cubicBezTo>
                <a:lnTo>
                  <a:pt x="98766" y="664884"/>
                </a:lnTo>
                <a:cubicBezTo>
                  <a:pt x="103776" y="669893"/>
                  <a:pt x="111649" y="669893"/>
                  <a:pt x="116659" y="664884"/>
                </a:cubicBezTo>
                <a:lnTo>
                  <a:pt x="330653" y="450890"/>
                </a:lnTo>
                <a:lnTo>
                  <a:pt x="544646" y="664884"/>
                </a:lnTo>
                <a:cubicBezTo>
                  <a:pt x="547509" y="667746"/>
                  <a:pt x="550372" y="668462"/>
                  <a:pt x="553950" y="668462"/>
                </a:cubicBezTo>
                <a:cubicBezTo>
                  <a:pt x="556813" y="668462"/>
                  <a:pt x="560391" y="667031"/>
                  <a:pt x="563254" y="664884"/>
                </a:cubicBezTo>
                <a:lnTo>
                  <a:pt x="658442" y="569696"/>
                </a:lnTo>
                <a:cubicBezTo>
                  <a:pt x="660589" y="567549"/>
                  <a:pt x="662021" y="563970"/>
                  <a:pt x="662021" y="560392"/>
                </a:cubicBezTo>
                <a:cubicBezTo>
                  <a:pt x="662021" y="556813"/>
                  <a:pt x="660589" y="553950"/>
                  <a:pt x="658442" y="551087"/>
                </a:cubicBezTo>
                <a:lnTo>
                  <a:pt x="444448" y="337094"/>
                </a:lnTo>
                <a:close/>
              </a:path>
            </a:pathLst>
          </a:custGeom>
          <a:solidFill>
            <a:srgbClr val="C00000"/>
          </a:solidFill>
          <a:ln w="42922" cap="flat">
            <a:solidFill>
              <a:srgbClr val="C00000"/>
            </a:solidFill>
            <a:prstDash val="solid"/>
            <a:round/>
          </a:ln>
        </p:spPr>
        <p:txBody>
          <a:bodyPr rtlCol="0" anchor="ctr"/>
          <a:lstStyle/>
          <a:p>
            <a:endParaRPr lang="lv-LV" sz="1570"/>
          </a:p>
        </p:txBody>
      </p:sp>
      <p:sp>
        <p:nvSpPr>
          <p:cNvPr id="21" name="Freeform 11">
            <a:extLst>
              <a:ext uri="{FF2B5EF4-FFF2-40B4-BE49-F238E27FC236}">
                <a16:creationId xmlns:a16="http://schemas.microsoft.com/office/drawing/2014/main" id="{4B09E2AB-ABF6-4B73-93F3-3AEE925C08DC}"/>
              </a:ext>
            </a:extLst>
          </p:cNvPr>
          <p:cNvSpPr/>
          <p:nvPr/>
        </p:nvSpPr>
        <p:spPr>
          <a:xfrm>
            <a:off x="1933766" y="3234467"/>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endParaRPr lang="lv-LV" sz="1570"/>
          </a:p>
        </p:txBody>
      </p:sp>
      <p:sp>
        <p:nvSpPr>
          <p:cNvPr id="22" name="Freeform 11">
            <a:extLst>
              <a:ext uri="{FF2B5EF4-FFF2-40B4-BE49-F238E27FC236}">
                <a16:creationId xmlns:a16="http://schemas.microsoft.com/office/drawing/2014/main" id="{08561087-58E3-4966-8A2B-39E6F4CAE495}"/>
              </a:ext>
            </a:extLst>
          </p:cNvPr>
          <p:cNvSpPr/>
          <p:nvPr/>
        </p:nvSpPr>
        <p:spPr>
          <a:xfrm>
            <a:off x="1590286" y="2513953"/>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endParaRPr lang="lv-LV" sz="1570"/>
          </a:p>
        </p:txBody>
      </p:sp>
      <p:sp>
        <p:nvSpPr>
          <p:cNvPr id="23" name="Freeform 10">
            <a:extLst>
              <a:ext uri="{FF2B5EF4-FFF2-40B4-BE49-F238E27FC236}">
                <a16:creationId xmlns:a16="http://schemas.microsoft.com/office/drawing/2014/main" id="{0ECC2710-A50E-453C-8C03-88467B19B280}"/>
              </a:ext>
            </a:extLst>
          </p:cNvPr>
          <p:cNvSpPr/>
          <p:nvPr/>
        </p:nvSpPr>
        <p:spPr>
          <a:xfrm>
            <a:off x="4553189" y="5981350"/>
            <a:ext cx="423556" cy="407351"/>
          </a:xfrm>
          <a:custGeom>
            <a:avLst/>
            <a:gdLst>
              <a:gd name="connsiteX0" fmla="*/ 444448 w 662020"/>
              <a:gd name="connsiteY0" fmla="*/ 337094 h 668640"/>
              <a:gd name="connsiteX1" fmla="*/ 658442 w 662020"/>
              <a:gd name="connsiteY1" fmla="*/ 123100 h 668640"/>
              <a:gd name="connsiteX2" fmla="*/ 662021 w 662020"/>
              <a:gd name="connsiteY2" fmla="*/ 113796 h 668640"/>
              <a:gd name="connsiteX3" fmla="*/ 658442 w 662020"/>
              <a:gd name="connsiteY3" fmla="*/ 104492 h 668640"/>
              <a:gd name="connsiteX4" fmla="*/ 553950 w 662020"/>
              <a:gd name="connsiteY4" fmla="*/ 0 h 668640"/>
              <a:gd name="connsiteX5" fmla="*/ 330653 w 662020"/>
              <a:gd name="connsiteY5" fmla="*/ 223298 h 668640"/>
              <a:gd name="connsiteX6" fmla="*/ 107355 w 662020"/>
              <a:gd name="connsiteY6" fmla="*/ 0 h 668640"/>
              <a:gd name="connsiteX7" fmla="*/ 107355 w 662020"/>
              <a:gd name="connsiteY7" fmla="*/ 0 h 668640"/>
              <a:gd name="connsiteX8" fmla="*/ 3578 w 662020"/>
              <a:gd name="connsiteY8" fmla="*/ 104492 h 668640"/>
              <a:gd name="connsiteX9" fmla="*/ 0 w 662020"/>
              <a:gd name="connsiteY9" fmla="*/ 113796 h 668640"/>
              <a:gd name="connsiteX10" fmla="*/ 3578 w 662020"/>
              <a:gd name="connsiteY10" fmla="*/ 123100 h 668640"/>
              <a:gd name="connsiteX11" fmla="*/ 217572 w 662020"/>
              <a:gd name="connsiteY11" fmla="*/ 337094 h 668640"/>
              <a:gd name="connsiteX12" fmla="*/ 3578 w 662020"/>
              <a:gd name="connsiteY12" fmla="*/ 551087 h 668640"/>
              <a:gd name="connsiteX13" fmla="*/ 0 w 662020"/>
              <a:gd name="connsiteY13" fmla="*/ 560392 h 668640"/>
              <a:gd name="connsiteX14" fmla="*/ 3578 w 662020"/>
              <a:gd name="connsiteY14" fmla="*/ 569696 h 668640"/>
              <a:gd name="connsiteX15" fmla="*/ 98766 w 662020"/>
              <a:gd name="connsiteY15" fmla="*/ 664884 h 668640"/>
              <a:gd name="connsiteX16" fmla="*/ 116659 w 662020"/>
              <a:gd name="connsiteY16" fmla="*/ 664884 h 668640"/>
              <a:gd name="connsiteX17" fmla="*/ 330653 w 662020"/>
              <a:gd name="connsiteY17" fmla="*/ 450890 h 668640"/>
              <a:gd name="connsiteX18" fmla="*/ 544646 w 662020"/>
              <a:gd name="connsiteY18" fmla="*/ 664884 h 668640"/>
              <a:gd name="connsiteX19" fmla="*/ 553950 w 662020"/>
              <a:gd name="connsiteY19" fmla="*/ 668462 h 668640"/>
              <a:gd name="connsiteX20" fmla="*/ 563254 w 662020"/>
              <a:gd name="connsiteY20" fmla="*/ 664884 h 668640"/>
              <a:gd name="connsiteX21" fmla="*/ 658442 w 662020"/>
              <a:gd name="connsiteY21" fmla="*/ 569696 h 668640"/>
              <a:gd name="connsiteX22" fmla="*/ 662021 w 662020"/>
              <a:gd name="connsiteY22" fmla="*/ 560392 h 668640"/>
              <a:gd name="connsiteX23" fmla="*/ 658442 w 662020"/>
              <a:gd name="connsiteY23" fmla="*/ 551087 h 668640"/>
              <a:gd name="connsiteX24" fmla="*/ 444448 w 662020"/>
              <a:gd name="connsiteY24" fmla="*/ 337094 h 66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2020" h="668640">
                <a:moveTo>
                  <a:pt x="444448" y="337094"/>
                </a:moveTo>
                <a:lnTo>
                  <a:pt x="658442" y="123100"/>
                </a:lnTo>
                <a:cubicBezTo>
                  <a:pt x="660589" y="120953"/>
                  <a:pt x="662021" y="117374"/>
                  <a:pt x="662021" y="113796"/>
                </a:cubicBezTo>
                <a:cubicBezTo>
                  <a:pt x="662021" y="110217"/>
                  <a:pt x="660589" y="107355"/>
                  <a:pt x="658442" y="104492"/>
                </a:cubicBezTo>
                <a:lnTo>
                  <a:pt x="553950" y="0"/>
                </a:lnTo>
                <a:lnTo>
                  <a:pt x="330653" y="223298"/>
                </a:lnTo>
                <a:lnTo>
                  <a:pt x="107355" y="0"/>
                </a:lnTo>
                <a:cubicBezTo>
                  <a:pt x="107355" y="0"/>
                  <a:pt x="107355" y="0"/>
                  <a:pt x="107355" y="0"/>
                </a:cubicBezTo>
                <a:lnTo>
                  <a:pt x="3578" y="104492"/>
                </a:lnTo>
                <a:cubicBezTo>
                  <a:pt x="1431" y="106639"/>
                  <a:pt x="0" y="110217"/>
                  <a:pt x="0" y="113796"/>
                </a:cubicBezTo>
                <a:cubicBezTo>
                  <a:pt x="0" y="117374"/>
                  <a:pt x="1431" y="120237"/>
                  <a:pt x="3578" y="123100"/>
                </a:cubicBezTo>
                <a:lnTo>
                  <a:pt x="217572" y="337094"/>
                </a:lnTo>
                <a:lnTo>
                  <a:pt x="3578" y="551087"/>
                </a:lnTo>
                <a:cubicBezTo>
                  <a:pt x="1431" y="553235"/>
                  <a:pt x="0" y="556813"/>
                  <a:pt x="0" y="560392"/>
                </a:cubicBezTo>
                <a:cubicBezTo>
                  <a:pt x="0" y="563970"/>
                  <a:pt x="1431" y="566833"/>
                  <a:pt x="3578" y="569696"/>
                </a:cubicBezTo>
                <a:lnTo>
                  <a:pt x="98766" y="664884"/>
                </a:lnTo>
                <a:cubicBezTo>
                  <a:pt x="103776" y="669893"/>
                  <a:pt x="111649" y="669893"/>
                  <a:pt x="116659" y="664884"/>
                </a:cubicBezTo>
                <a:lnTo>
                  <a:pt x="330653" y="450890"/>
                </a:lnTo>
                <a:lnTo>
                  <a:pt x="544646" y="664884"/>
                </a:lnTo>
                <a:cubicBezTo>
                  <a:pt x="547509" y="667746"/>
                  <a:pt x="550372" y="668462"/>
                  <a:pt x="553950" y="668462"/>
                </a:cubicBezTo>
                <a:cubicBezTo>
                  <a:pt x="556813" y="668462"/>
                  <a:pt x="560391" y="667031"/>
                  <a:pt x="563254" y="664884"/>
                </a:cubicBezTo>
                <a:lnTo>
                  <a:pt x="658442" y="569696"/>
                </a:lnTo>
                <a:cubicBezTo>
                  <a:pt x="660589" y="567549"/>
                  <a:pt x="662021" y="563970"/>
                  <a:pt x="662021" y="560392"/>
                </a:cubicBezTo>
                <a:cubicBezTo>
                  <a:pt x="662021" y="556813"/>
                  <a:pt x="660589" y="553950"/>
                  <a:pt x="658442" y="551087"/>
                </a:cubicBezTo>
                <a:lnTo>
                  <a:pt x="444448" y="337094"/>
                </a:lnTo>
                <a:close/>
              </a:path>
            </a:pathLst>
          </a:custGeom>
          <a:solidFill>
            <a:srgbClr val="C00000"/>
          </a:solidFill>
          <a:ln w="42922" cap="flat">
            <a:solidFill>
              <a:srgbClr val="C00000"/>
            </a:solidFill>
            <a:prstDash val="solid"/>
            <a:round/>
          </a:ln>
        </p:spPr>
        <p:txBody>
          <a:bodyPr rtlCol="0" anchor="ctr"/>
          <a:lstStyle/>
          <a:p>
            <a:endParaRPr lang="lv-LV" sz="1570"/>
          </a:p>
        </p:txBody>
      </p:sp>
      <p:sp>
        <p:nvSpPr>
          <p:cNvPr id="14" name="Freeform 11">
            <a:extLst>
              <a:ext uri="{FF2B5EF4-FFF2-40B4-BE49-F238E27FC236}">
                <a16:creationId xmlns:a16="http://schemas.microsoft.com/office/drawing/2014/main" id="{A83F5E18-3EFA-42B3-AE8F-A6D5A62C58FB}"/>
              </a:ext>
            </a:extLst>
          </p:cNvPr>
          <p:cNvSpPr/>
          <p:nvPr/>
        </p:nvSpPr>
        <p:spPr>
          <a:xfrm>
            <a:off x="2626888" y="4031278"/>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endParaRPr lang="lv-LV" sz="1570"/>
          </a:p>
        </p:txBody>
      </p:sp>
      <p:sp>
        <p:nvSpPr>
          <p:cNvPr id="17" name="TextBox 16">
            <a:extLst>
              <a:ext uri="{FF2B5EF4-FFF2-40B4-BE49-F238E27FC236}">
                <a16:creationId xmlns:a16="http://schemas.microsoft.com/office/drawing/2014/main" id="{EE69C557-55D8-4352-8A27-495E2DB6451D}"/>
              </a:ext>
            </a:extLst>
          </p:cNvPr>
          <p:cNvSpPr txBox="1"/>
          <p:nvPr/>
        </p:nvSpPr>
        <p:spPr>
          <a:xfrm>
            <a:off x="3482584" y="4002781"/>
            <a:ext cx="8204388" cy="646331"/>
          </a:xfrm>
          <a:prstGeom prst="rect">
            <a:avLst/>
          </a:prstGeom>
          <a:noFill/>
        </p:spPr>
        <p:txBody>
          <a:bodyPr wrap="square">
            <a:spAutoFit/>
          </a:bodyPr>
          <a:lstStyle/>
          <a:p>
            <a:r>
              <a:rPr lang="lv-LV" sz="1800" dirty="0">
                <a:latin typeface="Century Gothic" panose="020F0302020204030204"/>
              </a:rPr>
              <a:t>Atbalsts tehniskās dokumentācijas sagatavošanai 49%, </a:t>
            </a:r>
          </a:p>
          <a:p>
            <a:r>
              <a:rPr lang="lv-LV" sz="1800" dirty="0">
                <a:latin typeface="Century Gothic" panose="020F0302020204030204"/>
              </a:rPr>
              <a:t>bet ne vairāk kā 10 000 EUR</a:t>
            </a:r>
          </a:p>
        </p:txBody>
      </p:sp>
      <p:sp>
        <p:nvSpPr>
          <p:cNvPr id="18" name="TextBox 17">
            <a:extLst>
              <a:ext uri="{FF2B5EF4-FFF2-40B4-BE49-F238E27FC236}">
                <a16:creationId xmlns:a16="http://schemas.microsoft.com/office/drawing/2014/main" id="{3778AF31-CA94-42B5-86C9-4AECF42A4898}"/>
              </a:ext>
            </a:extLst>
          </p:cNvPr>
          <p:cNvSpPr txBox="1"/>
          <p:nvPr/>
        </p:nvSpPr>
        <p:spPr>
          <a:xfrm>
            <a:off x="1590286" y="1286785"/>
            <a:ext cx="10515599" cy="369332"/>
          </a:xfrm>
          <a:prstGeom prst="rect">
            <a:avLst/>
          </a:prstGeom>
          <a:noFill/>
        </p:spPr>
        <p:txBody>
          <a:bodyPr wrap="square">
            <a:spAutoFit/>
          </a:bodyPr>
          <a:lstStyle/>
          <a:p>
            <a:r>
              <a:rPr lang="lv-LV" dirty="0">
                <a:latin typeface="Century Gothic" panose="020F0302020204030204"/>
              </a:rPr>
              <a:t>Termiņš projektu īstenošanai – 31.03.2026.</a:t>
            </a:r>
            <a:endParaRPr lang="lv-LV" sz="1800" dirty="0">
              <a:latin typeface="Century Gothic" panose="020F0302020204030204"/>
            </a:endParaRPr>
          </a:p>
        </p:txBody>
      </p:sp>
      <p:sp>
        <p:nvSpPr>
          <p:cNvPr id="19" name="TextBox 18">
            <a:extLst>
              <a:ext uri="{FF2B5EF4-FFF2-40B4-BE49-F238E27FC236}">
                <a16:creationId xmlns:a16="http://schemas.microsoft.com/office/drawing/2014/main" id="{E7D7B2A1-FB84-4B5E-B2CE-0660AEFD1536}"/>
              </a:ext>
            </a:extLst>
          </p:cNvPr>
          <p:cNvSpPr txBox="1"/>
          <p:nvPr/>
        </p:nvSpPr>
        <p:spPr>
          <a:xfrm>
            <a:off x="1214256" y="804813"/>
            <a:ext cx="10515599" cy="369332"/>
          </a:xfrm>
          <a:prstGeom prst="rect">
            <a:avLst/>
          </a:prstGeom>
          <a:noFill/>
        </p:spPr>
        <p:txBody>
          <a:bodyPr wrap="square">
            <a:spAutoFit/>
          </a:bodyPr>
          <a:lstStyle/>
          <a:p>
            <a:r>
              <a:rPr lang="lv-LV" dirty="0">
                <a:latin typeface="Century Gothic" panose="020F0302020204030204"/>
              </a:rPr>
              <a:t>Finansējums 57 milj. EUR (atbalsts 170 daudzdzīvokļu mājām)</a:t>
            </a:r>
            <a:endParaRPr lang="lv-LV" sz="1800" dirty="0">
              <a:latin typeface="Century Gothic" panose="020F0302020204030204"/>
            </a:endParaRPr>
          </a:p>
        </p:txBody>
      </p:sp>
      <p:sp>
        <p:nvSpPr>
          <p:cNvPr id="24" name="Freeform 11">
            <a:extLst>
              <a:ext uri="{FF2B5EF4-FFF2-40B4-BE49-F238E27FC236}">
                <a16:creationId xmlns:a16="http://schemas.microsoft.com/office/drawing/2014/main" id="{AA92F4B3-C9AD-4431-893D-0C68AF2BB62B}"/>
              </a:ext>
            </a:extLst>
          </p:cNvPr>
          <p:cNvSpPr/>
          <p:nvPr/>
        </p:nvSpPr>
        <p:spPr>
          <a:xfrm>
            <a:off x="181747" y="695797"/>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endParaRPr lang="lv-LV" sz="1570"/>
          </a:p>
        </p:txBody>
      </p:sp>
      <p:sp>
        <p:nvSpPr>
          <p:cNvPr id="25" name="Freeform 11">
            <a:extLst>
              <a:ext uri="{FF2B5EF4-FFF2-40B4-BE49-F238E27FC236}">
                <a16:creationId xmlns:a16="http://schemas.microsoft.com/office/drawing/2014/main" id="{0EDFD260-144A-41CC-95C4-A3FEB87E47E4}"/>
              </a:ext>
            </a:extLst>
          </p:cNvPr>
          <p:cNvSpPr/>
          <p:nvPr/>
        </p:nvSpPr>
        <p:spPr>
          <a:xfrm>
            <a:off x="623791" y="1279798"/>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endParaRPr lang="lv-LV" sz="1570"/>
          </a:p>
        </p:txBody>
      </p:sp>
      <p:sp>
        <p:nvSpPr>
          <p:cNvPr id="2" name="TextBox 1">
            <a:extLst>
              <a:ext uri="{FF2B5EF4-FFF2-40B4-BE49-F238E27FC236}">
                <a16:creationId xmlns:a16="http://schemas.microsoft.com/office/drawing/2014/main" id="{7D431F0D-89A5-AFCB-C7F8-DAB397F4A3BE}"/>
              </a:ext>
            </a:extLst>
          </p:cNvPr>
          <p:cNvSpPr txBox="1"/>
          <p:nvPr/>
        </p:nvSpPr>
        <p:spPr>
          <a:xfrm>
            <a:off x="5641596" y="2940341"/>
            <a:ext cx="914400" cy="914400"/>
          </a:xfrm>
          <a:prstGeom prst="rect">
            <a:avLst/>
          </a:prstGeom>
          <a:noFill/>
        </p:spPr>
        <p:txBody>
          <a:bodyPr wrap="square" rtlCol="0">
            <a:spAutoFit/>
          </a:bodyPr>
          <a:lstStyle/>
          <a:p>
            <a:endParaRPr lang="lv-LV" dirty="0"/>
          </a:p>
        </p:txBody>
      </p:sp>
    </p:spTree>
    <p:extLst>
      <p:ext uri="{BB962C8B-B14F-4D97-AF65-F5344CB8AC3E}">
        <p14:creationId xmlns:p14="http://schemas.microsoft.com/office/powerpoint/2010/main" val="340479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14416-99AF-4A68-95B8-1D6285073E7D}"/>
              </a:ext>
            </a:extLst>
          </p:cNvPr>
          <p:cNvSpPr>
            <a:spLocks noGrp="1"/>
          </p:cNvSpPr>
          <p:nvPr>
            <p:ph type="title"/>
          </p:nvPr>
        </p:nvSpPr>
        <p:spPr>
          <a:xfrm>
            <a:off x="985705" y="111054"/>
            <a:ext cx="10515600" cy="719529"/>
          </a:xfrm>
        </p:spPr>
        <p:txBody>
          <a:bodyPr/>
          <a:lstStyle/>
          <a:p>
            <a:r>
              <a:rPr lang="lv-LV" dirty="0"/>
              <a:t>Programmas nosacījumi  </a:t>
            </a:r>
          </a:p>
        </p:txBody>
      </p:sp>
      <p:sp>
        <p:nvSpPr>
          <p:cNvPr id="7" name="TextBox 6">
            <a:extLst>
              <a:ext uri="{FF2B5EF4-FFF2-40B4-BE49-F238E27FC236}">
                <a16:creationId xmlns:a16="http://schemas.microsoft.com/office/drawing/2014/main" id="{CE52DD66-170B-459A-96A8-191EAE7ABC84}"/>
              </a:ext>
            </a:extLst>
          </p:cNvPr>
          <p:cNvSpPr txBox="1"/>
          <p:nvPr/>
        </p:nvSpPr>
        <p:spPr>
          <a:xfrm>
            <a:off x="4277132" y="4909287"/>
            <a:ext cx="7484635" cy="646331"/>
          </a:xfrm>
          <a:prstGeom prst="rect">
            <a:avLst/>
          </a:prstGeom>
          <a:noFill/>
        </p:spPr>
        <p:txBody>
          <a:bodyPr wrap="square">
            <a:spAutoFit/>
          </a:bodyPr>
          <a:lstStyle/>
          <a:p>
            <a:pPr marL="0" marR="0" lvl="0" indent="0" defTabSz="1030620" rtl="0" eaLnBrk="1" fontAlgn="auto" latinLnBrk="0" hangingPunct="1">
              <a:lnSpc>
                <a:spcPct val="100000"/>
              </a:lnSpc>
              <a:spcBef>
                <a:spcPts val="0"/>
              </a:spcBef>
              <a:spcAft>
                <a:spcPts val="0"/>
              </a:spcAft>
              <a:buClrTx/>
              <a:buSzTx/>
              <a:buFontTx/>
              <a:buNone/>
              <a:tabLst/>
              <a:defRPr/>
            </a:pPr>
            <a:r>
              <a:rPr lang="lv-LV" sz="1800" dirty="0">
                <a:latin typeface="+mn-lt"/>
              </a:rPr>
              <a:t>Ja māja atrodas NATURA 2000 teritorijā – jānodrošin</a:t>
            </a:r>
            <a:r>
              <a:rPr lang="lv-LV" dirty="0"/>
              <a:t>a a</a:t>
            </a:r>
            <a:r>
              <a:rPr lang="lv-LV" sz="1800" dirty="0">
                <a:latin typeface="+mn-lt"/>
              </a:rPr>
              <a:t>tbilstība Valsts vides dienesta  prasībām</a:t>
            </a:r>
          </a:p>
        </p:txBody>
      </p:sp>
      <p:sp>
        <p:nvSpPr>
          <p:cNvPr id="9" name="TextBox 8">
            <a:extLst>
              <a:ext uri="{FF2B5EF4-FFF2-40B4-BE49-F238E27FC236}">
                <a16:creationId xmlns:a16="http://schemas.microsoft.com/office/drawing/2014/main" id="{7483B873-F738-4C17-B6D2-DE8BA41CF317}"/>
              </a:ext>
            </a:extLst>
          </p:cNvPr>
          <p:cNvSpPr txBox="1"/>
          <p:nvPr/>
        </p:nvSpPr>
        <p:spPr>
          <a:xfrm>
            <a:off x="2905952" y="3446762"/>
            <a:ext cx="8935213" cy="646331"/>
          </a:xfrm>
          <a:prstGeom prst="rect">
            <a:avLst/>
          </a:prstGeom>
          <a:noFill/>
        </p:spPr>
        <p:txBody>
          <a:bodyPr wrap="square">
            <a:spAutoFit/>
          </a:bodyPr>
          <a:lstStyle/>
          <a:p>
            <a:r>
              <a:rPr lang="lv-LV" sz="1800" b="0" i="0" kern="1200" dirty="0">
                <a:solidFill>
                  <a:schemeClr val="dk1"/>
                </a:solidFill>
                <a:effectLst/>
                <a:latin typeface="+mn-lt"/>
                <a:ea typeface="+mn-ea"/>
                <a:cs typeface="+mn-cs"/>
              </a:rPr>
              <a:t>Projektu vadītājs - juridiska persona, kura nodrošina projekta vadību, tai skaitā komunikāciju ar </a:t>
            </a:r>
            <a:r>
              <a:rPr lang="lv-LV" sz="1800" b="0" i="0" kern="1200" dirty="0" err="1">
                <a:solidFill>
                  <a:schemeClr val="dk1"/>
                </a:solidFill>
                <a:effectLst/>
                <a:latin typeface="+mn-lt"/>
                <a:ea typeface="+mn-ea"/>
                <a:cs typeface="+mn-cs"/>
              </a:rPr>
              <a:t>Altum</a:t>
            </a:r>
            <a:r>
              <a:rPr lang="lv-LV" sz="1800" b="0" i="0" kern="1200" dirty="0">
                <a:solidFill>
                  <a:schemeClr val="dk1"/>
                </a:solidFill>
                <a:effectLst/>
                <a:latin typeface="+mn-lt"/>
                <a:ea typeface="+mn-ea"/>
                <a:cs typeface="+mn-cs"/>
              </a:rPr>
              <a:t>, pilnvaroto personu un pakalpojumu sniedzējiem</a:t>
            </a:r>
            <a:endParaRPr lang="lv-LV" sz="1800" dirty="0"/>
          </a:p>
        </p:txBody>
      </p:sp>
      <p:sp>
        <p:nvSpPr>
          <p:cNvPr id="11" name="TextBox 10">
            <a:extLst>
              <a:ext uri="{FF2B5EF4-FFF2-40B4-BE49-F238E27FC236}">
                <a16:creationId xmlns:a16="http://schemas.microsoft.com/office/drawing/2014/main" id="{955B739C-0CFD-466F-B252-0154C68745F8}"/>
              </a:ext>
            </a:extLst>
          </p:cNvPr>
          <p:cNvSpPr txBox="1"/>
          <p:nvPr/>
        </p:nvSpPr>
        <p:spPr>
          <a:xfrm>
            <a:off x="2520527" y="2692939"/>
            <a:ext cx="9241240" cy="646331"/>
          </a:xfrm>
          <a:prstGeom prst="rect">
            <a:avLst/>
          </a:prstGeom>
          <a:noFill/>
        </p:spPr>
        <p:txBody>
          <a:bodyPr wrap="square">
            <a:spAutoFit/>
          </a:bodyPr>
          <a:lstStyle/>
          <a:p>
            <a:pPr marL="0" marR="0" lvl="0" indent="0" defTabSz="1030620" rtl="0" eaLnBrk="1" fontAlgn="auto" latinLnBrk="0" hangingPunct="1">
              <a:lnSpc>
                <a:spcPct val="100000"/>
              </a:lnSpc>
              <a:spcBef>
                <a:spcPts val="0"/>
              </a:spcBef>
              <a:spcAft>
                <a:spcPts val="0"/>
              </a:spcAft>
              <a:buClrTx/>
              <a:buSzTx/>
              <a:buFontTx/>
              <a:buNone/>
              <a:tabLst/>
              <a:defRPr/>
            </a:pPr>
            <a:r>
              <a:rPr lang="lv-LV" sz="1800" dirty="0">
                <a:latin typeface="+mn-lt"/>
              </a:rPr>
              <a:t>Māju pārstāv pilnvarotā persona - juridiska persona, kuru pilnvarojuši dzīvokļu īpašnieki</a:t>
            </a:r>
          </a:p>
        </p:txBody>
      </p:sp>
      <p:sp>
        <p:nvSpPr>
          <p:cNvPr id="15" name="TextBox 14">
            <a:extLst>
              <a:ext uri="{FF2B5EF4-FFF2-40B4-BE49-F238E27FC236}">
                <a16:creationId xmlns:a16="http://schemas.microsoft.com/office/drawing/2014/main" id="{458C1792-221E-4A1A-BA9C-E8541420E882}"/>
              </a:ext>
            </a:extLst>
          </p:cNvPr>
          <p:cNvSpPr txBox="1"/>
          <p:nvPr/>
        </p:nvSpPr>
        <p:spPr>
          <a:xfrm>
            <a:off x="2001830" y="1896190"/>
            <a:ext cx="93818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C00000"/>
              </a:buClr>
              <a:buSzPct val="150000"/>
              <a:buFontTx/>
              <a:buNone/>
              <a:tabLst/>
              <a:defRPr/>
            </a:pPr>
            <a:r>
              <a:rPr kumimoji="0" lang="lv-LV" altLang="lv-LV" sz="1800" b="0" i="0" u="none" strike="noStrike" kern="1200" cap="none" spc="0" normalizeH="0" baseline="0" noProof="0" dirty="0">
                <a:ln>
                  <a:noFill/>
                </a:ln>
                <a:solidFill>
                  <a:srgbClr val="00467F"/>
                </a:solidFill>
                <a:effectLst/>
                <a:uLnTx/>
                <a:uFillTx/>
                <a:latin typeface="Century Gothic" panose="020F0302020204030204"/>
                <a:ea typeface="+mn-ea"/>
                <a:cs typeface="+mn-cs"/>
              </a:rPr>
              <a:t>Mājas parādsaistību apjoms, kas saistīts ar dzīvokļa </a:t>
            </a:r>
            <a:r>
              <a:rPr lang="lv-LV" altLang="lv-LV" dirty="0">
                <a:solidFill>
                  <a:srgbClr val="00467F"/>
                </a:solidFill>
                <a:latin typeface="Century Gothic" panose="020F0302020204030204"/>
              </a:rPr>
              <a:t>īpašuma lietošanu, ir mazāks par 10% no šo pakalpojumu rēķinu summas pēdējo 12 mēnešu laikā. </a:t>
            </a:r>
            <a:endParaRPr kumimoji="0" lang="lv-LV" altLang="lv-LV" sz="1800" b="0" i="1" u="none" strike="noStrike" kern="1200" cap="none" spc="0" normalizeH="0" baseline="0" noProof="0" dirty="0">
              <a:ln>
                <a:noFill/>
              </a:ln>
              <a:solidFill>
                <a:srgbClr val="00467F"/>
              </a:solidFill>
              <a:effectLst/>
              <a:uLnTx/>
              <a:uFillTx/>
              <a:latin typeface="Century Gothic" panose="020F0302020204030204"/>
              <a:ea typeface="+mn-ea"/>
              <a:cs typeface="+mn-cs"/>
            </a:endParaRPr>
          </a:p>
        </p:txBody>
      </p:sp>
      <p:sp>
        <p:nvSpPr>
          <p:cNvPr id="16" name="Freeform 11">
            <a:extLst>
              <a:ext uri="{FF2B5EF4-FFF2-40B4-BE49-F238E27FC236}">
                <a16:creationId xmlns:a16="http://schemas.microsoft.com/office/drawing/2014/main" id="{884781FD-1ED3-429E-AA84-F0E88295729F}"/>
              </a:ext>
            </a:extLst>
          </p:cNvPr>
          <p:cNvSpPr/>
          <p:nvPr/>
        </p:nvSpPr>
        <p:spPr>
          <a:xfrm>
            <a:off x="1204861" y="1997807"/>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570" b="0" i="0" u="none" strike="noStrike" kern="1200" cap="none" spc="0" normalizeH="0" baseline="0" noProof="0">
              <a:ln>
                <a:noFill/>
              </a:ln>
              <a:solidFill>
                <a:srgbClr val="00467F"/>
              </a:solidFill>
              <a:effectLst/>
              <a:uLnTx/>
              <a:uFillTx/>
              <a:latin typeface="Century Gothic" panose="020F0302020204030204"/>
              <a:ea typeface="+mn-ea"/>
              <a:cs typeface="+mn-cs"/>
            </a:endParaRPr>
          </a:p>
        </p:txBody>
      </p:sp>
      <p:sp>
        <p:nvSpPr>
          <p:cNvPr id="21" name="Freeform 11">
            <a:extLst>
              <a:ext uri="{FF2B5EF4-FFF2-40B4-BE49-F238E27FC236}">
                <a16:creationId xmlns:a16="http://schemas.microsoft.com/office/drawing/2014/main" id="{4B09E2AB-ABF6-4B73-93F3-3AEE925C08DC}"/>
              </a:ext>
            </a:extLst>
          </p:cNvPr>
          <p:cNvSpPr/>
          <p:nvPr/>
        </p:nvSpPr>
        <p:spPr>
          <a:xfrm>
            <a:off x="2135102" y="3465637"/>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570" b="0" i="0" u="none" strike="noStrike" kern="1200" cap="none" spc="0" normalizeH="0" baseline="0" noProof="0">
              <a:ln>
                <a:noFill/>
              </a:ln>
              <a:solidFill>
                <a:srgbClr val="00467F"/>
              </a:solidFill>
              <a:effectLst/>
              <a:uLnTx/>
              <a:uFillTx/>
              <a:latin typeface="Century Gothic" panose="020F0302020204030204"/>
              <a:ea typeface="+mn-ea"/>
              <a:cs typeface="+mn-cs"/>
            </a:endParaRPr>
          </a:p>
        </p:txBody>
      </p:sp>
      <p:sp>
        <p:nvSpPr>
          <p:cNvPr id="22" name="Freeform 11">
            <a:extLst>
              <a:ext uri="{FF2B5EF4-FFF2-40B4-BE49-F238E27FC236}">
                <a16:creationId xmlns:a16="http://schemas.microsoft.com/office/drawing/2014/main" id="{08561087-58E3-4966-8A2B-39E6F4CAE495}"/>
              </a:ext>
            </a:extLst>
          </p:cNvPr>
          <p:cNvSpPr/>
          <p:nvPr/>
        </p:nvSpPr>
        <p:spPr>
          <a:xfrm>
            <a:off x="1728808" y="2691106"/>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570" b="0" i="0" u="none" strike="noStrike" kern="1200" cap="none" spc="0" normalizeH="0" baseline="0" noProof="0">
              <a:ln>
                <a:noFill/>
              </a:ln>
              <a:solidFill>
                <a:srgbClr val="00467F"/>
              </a:solidFill>
              <a:effectLst/>
              <a:uLnTx/>
              <a:uFillTx/>
              <a:latin typeface="Century Gothic" panose="020F0302020204030204"/>
              <a:ea typeface="+mn-ea"/>
              <a:cs typeface="+mn-cs"/>
            </a:endParaRPr>
          </a:p>
        </p:txBody>
      </p:sp>
      <p:sp>
        <p:nvSpPr>
          <p:cNvPr id="14" name="Freeform 11">
            <a:extLst>
              <a:ext uri="{FF2B5EF4-FFF2-40B4-BE49-F238E27FC236}">
                <a16:creationId xmlns:a16="http://schemas.microsoft.com/office/drawing/2014/main" id="{A83F5E18-3EFA-42B3-AE8F-A6D5A62C58FB}"/>
              </a:ext>
            </a:extLst>
          </p:cNvPr>
          <p:cNvSpPr/>
          <p:nvPr/>
        </p:nvSpPr>
        <p:spPr>
          <a:xfrm>
            <a:off x="2813673" y="4292654"/>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570" b="0" i="0" u="none" strike="noStrike" kern="1200" cap="none" spc="0" normalizeH="0" baseline="0" noProof="0">
              <a:ln>
                <a:noFill/>
              </a:ln>
              <a:solidFill>
                <a:srgbClr val="00467F"/>
              </a:solidFill>
              <a:effectLst/>
              <a:uLnTx/>
              <a:uFillTx/>
              <a:latin typeface="Century Gothic" panose="020F0302020204030204"/>
              <a:ea typeface="+mn-ea"/>
              <a:cs typeface="+mn-cs"/>
            </a:endParaRPr>
          </a:p>
        </p:txBody>
      </p:sp>
      <p:sp>
        <p:nvSpPr>
          <p:cNvPr id="17" name="TextBox 16">
            <a:extLst>
              <a:ext uri="{FF2B5EF4-FFF2-40B4-BE49-F238E27FC236}">
                <a16:creationId xmlns:a16="http://schemas.microsoft.com/office/drawing/2014/main" id="{EE69C557-55D8-4352-8A27-495E2DB6451D}"/>
              </a:ext>
            </a:extLst>
          </p:cNvPr>
          <p:cNvSpPr txBox="1"/>
          <p:nvPr/>
        </p:nvSpPr>
        <p:spPr>
          <a:xfrm>
            <a:off x="3643913" y="4200585"/>
            <a:ext cx="8204388" cy="646331"/>
          </a:xfrm>
          <a:prstGeom prst="rect">
            <a:avLst/>
          </a:prstGeom>
          <a:noFill/>
        </p:spPr>
        <p:txBody>
          <a:bodyPr wrap="square">
            <a:spAutoFit/>
          </a:bodyPr>
          <a:lstStyle/>
          <a:p>
            <a:pPr marL="0" marR="0" lvl="0" indent="0" defTabSz="1030620" rtl="0" eaLnBrk="1" fontAlgn="auto" latinLnBrk="0" hangingPunct="1">
              <a:lnSpc>
                <a:spcPct val="100000"/>
              </a:lnSpc>
              <a:spcBef>
                <a:spcPts val="0"/>
              </a:spcBef>
              <a:spcAft>
                <a:spcPts val="0"/>
              </a:spcAft>
              <a:buClrTx/>
              <a:buSzTx/>
              <a:buFontTx/>
              <a:buNone/>
              <a:tabLst/>
              <a:defRPr/>
            </a:pPr>
            <a:r>
              <a:rPr lang="lv-LV" dirty="0"/>
              <a:t>Atbilstība </a:t>
            </a:r>
            <a:r>
              <a:rPr lang="lv-LV" dirty="0" err="1"/>
              <a:t>de</a:t>
            </a:r>
            <a:r>
              <a:rPr lang="lv-LV" dirty="0"/>
              <a:t> </a:t>
            </a:r>
            <a:r>
              <a:rPr lang="lv-LV" dirty="0" err="1"/>
              <a:t>minimis</a:t>
            </a:r>
            <a:r>
              <a:rPr lang="lv-LV" dirty="0"/>
              <a:t> prasībām gadījumos, kad dzīvokļu īpašnieki dzīvokli izmanto s</a:t>
            </a:r>
            <a:r>
              <a:rPr lang="lv-LV" sz="1800" dirty="0">
                <a:latin typeface="+mn-lt"/>
              </a:rPr>
              <a:t>aimnieciskajā darbībā</a:t>
            </a:r>
          </a:p>
        </p:txBody>
      </p:sp>
      <p:sp>
        <p:nvSpPr>
          <p:cNvPr id="18" name="TextBox 17">
            <a:extLst>
              <a:ext uri="{FF2B5EF4-FFF2-40B4-BE49-F238E27FC236}">
                <a16:creationId xmlns:a16="http://schemas.microsoft.com/office/drawing/2014/main" id="{3778AF31-CA94-42B5-86C9-4AECF42A4898}"/>
              </a:ext>
            </a:extLst>
          </p:cNvPr>
          <p:cNvSpPr txBox="1"/>
          <p:nvPr/>
        </p:nvSpPr>
        <p:spPr>
          <a:xfrm>
            <a:off x="1590286" y="1327297"/>
            <a:ext cx="10515599" cy="369332"/>
          </a:xfrm>
          <a:prstGeom prst="rect">
            <a:avLst/>
          </a:prstGeom>
          <a:noFill/>
        </p:spPr>
        <p:txBody>
          <a:bodyPr wrap="square">
            <a:spAutoFit/>
          </a:bodyPr>
          <a:lstStyle/>
          <a:p>
            <a:pPr marL="0" marR="0" lvl="0" indent="0" defTabSz="1030620" rtl="0" eaLnBrk="1" fontAlgn="auto" latinLnBrk="0" hangingPunct="1">
              <a:lnSpc>
                <a:spcPct val="100000"/>
              </a:lnSpc>
              <a:spcBef>
                <a:spcPts val="0"/>
              </a:spcBef>
              <a:spcAft>
                <a:spcPts val="0"/>
              </a:spcAft>
              <a:buClrTx/>
              <a:buSzTx/>
              <a:buFontTx/>
              <a:buNone/>
              <a:tabLst/>
              <a:defRPr/>
            </a:pPr>
            <a:r>
              <a:rPr lang="lv-LV" sz="1800" dirty="0">
                <a:latin typeface="+mn-lt"/>
                <a:cs typeface="Arial" charset="0"/>
              </a:rPr>
              <a:t>Ja vienā adresē ir vairākas mājas, pieteikums ir jāraksta par katru māju atsevišķi</a:t>
            </a:r>
          </a:p>
        </p:txBody>
      </p:sp>
      <p:sp>
        <p:nvSpPr>
          <p:cNvPr id="19" name="TextBox 18">
            <a:extLst>
              <a:ext uri="{FF2B5EF4-FFF2-40B4-BE49-F238E27FC236}">
                <a16:creationId xmlns:a16="http://schemas.microsoft.com/office/drawing/2014/main" id="{E7D7B2A1-FB84-4B5E-B2CE-0660AEFD1536}"/>
              </a:ext>
            </a:extLst>
          </p:cNvPr>
          <p:cNvSpPr txBox="1"/>
          <p:nvPr/>
        </p:nvSpPr>
        <p:spPr>
          <a:xfrm>
            <a:off x="1315675" y="794698"/>
            <a:ext cx="10515599" cy="369332"/>
          </a:xfrm>
          <a:prstGeom prst="rect">
            <a:avLst/>
          </a:prstGeom>
          <a:noFill/>
        </p:spPr>
        <p:txBody>
          <a:bodyPr wrap="square">
            <a:spAutoFit/>
          </a:bodyPr>
          <a:lstStyle/>
          <a:p>
            <a:pPr marL="0" marR="0" lvl="0" indent="0" defTabSz="1030620" rtl="0" eaLnBrk="1" fontAlgn="auto" latinLnBrk="0" hangingPunct="1">
              <a:lnSpc>
                <a:spcPct val="100000"/>
              </a:lnSpc>
              <a:spcBef>
                <a:spcPts val="0"/>
              </a:spcBef>
              <a:spcAft>
                <a:spcPts val="0"/>
              </a:spcAft>
              <a:buClrTx/>
              <a:buSzTx/>
              <a:buFontTx/>
              <a:buNone/>
              <a:tabLst/>
              <a:defRPr/>
            </a:pPr>
            <a:r>
              <a:rPr lang="lv-LV" sz="1800" dirty="0">
                <a:solidFill>
                  <a:schemeClr val="tx1"/>
                </a:solidFill>
                <a:latin typeface="+mn-lt"/>
                <a:cs typeface="Arial" charset="0"/>
              </a:rPr>
              <a:t>Māja ir reģistrēta kadastra informācijas sistēmā un ir vismaz trīs (3) dzīvojamo telpu grupas</a:t>
            </a:r>
          </a:p>
        </p:txBody>
      </p:sp>
      <p:sp>
        <p:nvSpPr>
          <p:cNvPr id="24" name="Freeform 11">
            <a:extLst>
              <a:ext uri="{FF2B5EF4-FFF2-40B4-BE49-F238E27FC236}">
                <a16:creationId xmlns:a16="http://schemas.microsoft.com/office/drawing/2014/main" id="{AA92F4B3-C9AD-4431-893D-0C68AF2BB62B}"/>
              </a:ext>
            </a:extLst>
          </p:cNvPr>
          <p:cNvSpPr/>
          <p:nvPr/>
        </p:nvSpPr>
        <p:spPr>
          <a:xfrm>
            <a:off x="305270" y="695797"/>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570" b="0" i="0" u="none" strike="noStrike" kern="1200" cap="none" spc="0" normalizeH="0" baseline="0" noProof="0">
              <a:ln>
                <a:noFill/>
              </a:ln>
              <a:solidFill>
                <a:srgbClr val="00467F"/>
              </a:solidFill>
              <a:effectLst/>
              <a:uLnTx/>
              <a:uFillTx/>
              <a:latin typeface="Century Gothic" panose="020F0302020204030204"/>
              <a:ea typeface="+mn-ea"/>
              <a:cs typeface="+mn-cs"/>
            </a:endParaRPr>
          </a:p>
        </p:txBody>
      </p:sp>
      <p:sp>
        <p:nvSpPr>
          <p:cNvPr id="25" name="Freeform 11">
            <a:extLst>
              <a:ext uri="{FF2B5EF4-FFF2-40B4-BE49-F238E27FC236}">
                <a16:creationId xmlns:a16="http://schemas.microsoft.com/office/drawing/2014/main" id="{0EDFD260-144A-41CC-95C4-A3FEB87E47E4}"/>
              </a:ext>
            </a:extLst>
          </p:cNvPr>
          <p:cNvSpPr/>
          <p:nvPr/>
        </p:nvSpPr>
        <p:spPr>
          <a:xfrm>
            <a:off x="769718" y="1378778"/>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570" b="0" i="0" u="none" strike="noStrike" kern="1200" cap="none" spc="0" normalizeH="0" baseline="0" noProof="0">
              <a:ln>
                <a:noFill/>
              </a:ln>
              <a:solidFill>
                <a:srgbClr val="00467F"/>
              </a:solidFill>
              <a:effectLst/>
              <a:uLnTx/>
              <a:uFillTx/>
              <a:latin typeface="Century Gothic" panose="020F0302020204030204"/>
              <a:ea typeface="+mn-ea"/>
              <a:cs typeface="+mn-cs"/>
            </a:endParaRPr>
          </a:p>
        </p:txBody>
      </p:sp>
      <p:sp>
        <p:nvSpPr>
          <p:cNvPr id="4" name="Freeform 11">
            <a:extLst>
              <a:ext uri="{FF2B5EF4-FFF2-40B4-BE49-F238E27FC236}">
                <a16:creationId xmlns:a16="http://schemas.microsoft.com/office/drawing/2014/main" id="{CB246610-45C6-4B0E-0415-733273E55694}"/>
              </a:ext>
            </a:extLst>
          </p:cNvPr>
          <p:cNvSpPr/>
          <p:nvPr/>
        </p:nvSpPr>
        <p:spPr>
          <a:xfrm>
            <a:off x="3506282" y="5019505"/>
            <a:ext cx="770850" cy="587363"/>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570" b="0" i="0" u="none" strike="noStrike" kern="1200" cap="none" spc="0" normalizeH="0" baseline="0" noProof="0">
              <a:ln>
                <a:noFill/>
              </a:ln>
              <a:solidFill>
                <a:srgbClr val="00467F"/>
              </a:solidFill>
              <a:effectLst/>
              <a:uLnTx/>
              <a:uFillTx/>
              <a:latin typeface="Century Gothic" panose="020F0302020204030204"/>
              <a:ea typeface="+mn-ea"/>
              <a:cs typeface="+mn-cs"/>
            </a:endParaRPr>
          </a:p>
        </p:txBody>
      </p:sp>
      <p:pic>
        <p:nvPicPr>
          <p:cNvPr id="2" name="Picture 1">
            <a:extLst>
              <a:ext uri="{FF2B5EF4-FFF2-40B4-BE49-F238E27FC236}">
                <a16:creationId xmlns:a16="http://schemas.microsoft.com/office/drawing/2014/main" id="{D259F819-4E16-5078-6F41-A60533B06F47}"/>
              </a:ext>
            </a:extLst>
          </p:cNvPr>
          <p:cNvPicPr>
            <a:picLocks noChangeAspect="1"/>
          </p:cNvPicPr>
          <p:nvPr/>
        </p:nvPicPr>
        <p:blipFill>
          <a:blip r:embed="rId3"/>
          <a:stretch>
            <a:fillRect/>
          </a:stretch>
        </p:blipFill>
        <p:spPr>
          <a:xfrm>
            <a:off x="3868664" y="5777946"/>
            <a:ext cx="816935" cy="634039"/>
          </a:xfrm>
          <a:prstGeom prst="rect">
            <a:avLst/>
          </a:prstGeom>
        </p:spPr>
      </p:pic>
      <p:sp>
        <p:nvSpPr>
          <p:cNvPr id="6" name="TextBox 5">
            <a:extLst>
              <a:ext uri="{FF2B5EF4-FFF2-40B4-BE49-F238E27FC236}">
                <a16:creationId xmlns:a16="http://schemas.microsoft.com/office/drawing/2014/main" id="{5B5EDA36-3363-173E-A6A9-81615FA578AD}"/>
              </a:ext>
            </a:extLst>
          </p:cNvPr>
          <p:cNvSpPr txBox="1"/>
          <p:nvPr/>
        </p:nvSpPr>
        <p:spPr>
          <a:xfrm>
            <a:off x="4707366" y="5777946"/>
            <a:ext cx="7398520" cy="646331"/>
          </a:xfrm>
          <a:prstGeom prst="rect">
            <a:avLst/>
          </a:prstGeom>
          <a:noFill/>
        </p:spPr>
        <p:txBody>
          <a:bodyPr wrap="square">
            <a:spAutoFit/>
          </a:bodyPr>
          <a:lstStyle/>
          <a:p>
            <a:pPr marL="0" marR="0" lvl="0" indent="0" defTabSz="1030620" rtl="0" eaLnBrk="1" fontAlgn="auto" latinLnBrk="0" hangingPunct="1">
              <a:lnSpc>
                <a:spcPct val="100000"/>
              </a:lnSpc>
              <a:spcBef>
                <a:spcPts val="0"/>
              </a:spcBef>
              <a:spcAft>
                <a:spcPts val="0"/>
              </a:spcAft>
              <a:buClrTx/>
              <a:buSzTx/>
              <a:buFontTx/>
              <a:buNone/>
              <a:tabLst/>
              <a:defRPr/>
            </a:pPr>
            <a:r>
              <a:rPr lang="lv-LV" sz="1800" dirty="0">
                <a:latin typeface="+mn-lt"/>
              </a:rPr>
              <a:t>Finansētāji: Swedbank, SEB un Citadele. Ja ir saņemts viens atteikums, tad finansētājs var būt </a:t>
            </a:r>
            <a:r>
              <a:rPr lang="lv-LV" sz="1800" dirty="0" err="1">
                <a:latin typeface="+mn-lt"/>
              </a:rPr>
              <a:t>Altum</a:t>
            </a:r>
            <a:endParaRPr lang="lv-LV" sz="1800" dirty="0">
              <a:latin typeface="+mn-lt"/>
            </a:endParaRPr>
          </a:p>
        </p:txBody>
      </p:sp>
    </p:spTree>
    <p:extLst>
      <p:ext uri="{BB962C8B-B14F-4D97-AF65-F5344CB8AC3E}">
        <p14:creationId xmlns:p14="http://schemas.microsoft.com/office/powerpoint/2010/main" val="200363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42F0BB61-20CE-4373-9F81-6CA471EC7349}"/>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Timeline&#10;&#10;Description automatically generated with medium confidence">
            <a:extLst>
              <a:ext uri="{FF2B5EF4-FFF2-40B4-BE49-F238E27FC236}">
                <a16:creationId xmlns:a16="http://schemas.microsoft.com/office/drawing/2014/main" id="{856611D8-8490-4B1A-911B-F1F971E67E81}"/>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38667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DD2D2B-0910-47EF-970A-6FE4AB65FB16}"/>
              </a:ext>
            </a:extLst>
          </p:cNvPr>
          <p:cNvSpPr>
            <a:spLocks noGrp="1"/>
          </p:cNvSpPr>
          <p:nvPr>
            <p:ph type="title"/>
          </p:nvPr>
        </p:nvSpPr>
        <p:spPr>
          <a:xfrm>
            <a:off x="280332" y="449704"/>
            <a:ext cx="11073468" cy="719529"/>
          </a:xfrm>
        </p:spPr>
        <p:txBody>
          <a:bodyPr>
            <a:normAutofit/>
          </a:bodyPr>
          <a:lstStyle/>
          <a:p>
            <a:r>
              <a:rPr lang="lv-LV" dirty="0"/>
              <a:t>1.solis-  dzīvokļu īpašnieku lēmums</a:t>
            </a:r>
          </a:p>
        </p:txBody>
      </p:sp>
      <p:sp>
        <p:nvSpPr>
          <p:cNvPr id="6" name="TextBox 5">
            <a:extLst>
              <a:ext uri="{FF2B5EF4-FFF2-40B4-BE49-F238E27FC236}">
                <a16:creationId xmlns:a16="http://schemas.microsoft.com/office/drawing/2014/main" id="{12EA6934-EAAA-4A7F-8BC4-CB96C221A88C}"/>
              </a:ext>
            </a:extLst>
          </p:cNvPr>
          <p:cNvSpPr txBox="1"/>
          <p:nvPr/>
        </p:nvSpPr>
        <p:spPr>
          <a:xfrm>
            <a:off x="498446" y="1285207"/>
            <a:ext cx="10855354" cy="4308872"/>
          </a:xfrm>
          <a:prstGeom prst="rect">
            <a:avLst/>
          </a:prstGeom>
          <a:noFill/>
        </p:spPr>
        <p:txBody>
          <a:bodyPr wrap="square">
            <a:spAutoFit/>
          </a:bodyPr>
          <a:lstStyle/>
          <a:p>
            <a:pPr marL="0" indent="0" algn="just">
              <a:buNone/>
            </a:pPr>
            <a:r>
              <a:rPr lang="lv-LV" sz="2000" b="1" dirty="0"/>
              <a:t>Dzīvokļu īpašnieku apspriede (kopsapulce vai aptauja)</a:t>
            </a:r>
            <a:r>
              <a:rPr lang="lv-LV" sz="2000" dirty="0"/>
              <a:t>, kurā vienojas par :</a:t>
            </a:r>
          </a:p>
          <a:p>
            <a:pPr algn="just"/>
            <a:endParaRPr lang="lv-LV" sz="2000" dirty="0"/>
          </a:p>
          <a:p>
            <a:pPr algn="just"/>
            <a:r>
              <a:rPr lang="lv-LV" dirty="0"/>
              <a:t>dalību programmā </a:t>
            </a:r>
          </a:p>
          <a:p>
            <a:pPr algn="just"/>
            <a:endParaRPr lang="lv-LV" dirty="0"/>
          </a:p>
          <a:p>
            <a:pPr algn="just"/>
            <a:r>
              <a:rPr lang="lv-LV" b="1" dirty="0"/>
              <a:t>pilnvarojumu (pilnvarotā persona) – organizējot lēmumu aptaujas/sapulces veidā,</a:t>
            </a:r>
            <a:r>
              <a:rPr lang="lv-LV" dirty="0"/>
              <a:t> tehniskās dokumentācijas sagatavošanai, pakalpojumu sniedzēju atlasei un kapitāla atlaides rezervēšanai</a:t>
            </a:r>
          </a:p>
          <a:p>
            <a:pPr algn="just"/>
            <a:endParaRPr lang="lv-LV" dirty="0"/>
          </a:p>
          <a:p>
            <a:pPr algn="just"/>
            <a:r>
              <a:rPr lang="lv-LV" dirty="0" err="1"/>
              <a:t>energoaudita</a:t>
            </a:r>
            <a:r>
              <a:rPr lang="lv-LV" dirty="0"/>
              <a:t> izstrādāšanu</a:t>
            </a:r>
          </a:p>
          <a:p>
            <a:pPr algn="just"/>
            <a:endParaRPr lang="lv-LV" dirty="0"/>
          </a:p>
          <a:p>
            <a:r>
              <a:rPr lang="lv-LV" b="1" dirty="0"/>
              <a:t>Dzīvokļa īpašnieku lēmumu paraugi:</a:t>
            </a:r>
          </a:p>
          <a:p>
            <a:r>
              <a:rPr lang="lv-LV" dirty="0"/>
              <a:t>Altum.lv =&gt; Pakalpojumi =&gt; Iedzīvotājiem =&gt; Daudzdzīvokļu māju energoefektivitāte 2022-2026=&gt; Kā pieteikties =&gt;1.Dzīvokļu īpašnieku vienošanās par dalību programmā:</a:t>
            </a:r>
          </a:p>
          <a:p>
            <a:r>
              <a:rPr lang="lv-LV" dirty="0">
                <a:hlinkClick r:id="rId3"/>
              </a:rPr>
              <a:t>https://www.altum.lv/pakalpojumi/iedzivotajiem/daudzdzivoklu-maju-energoefektivitate-2022-2026?tab=2</a:t>
            </a:r>
            <a:endParaRPr lang="lv-LV" dirty="0"/>
          </a:p>
          <a:p>
            <a:pPr algn="just"/>
            <a:endParaRPr lang="lv-LV" dirty="0"/>
          </a:p>
        </p:txBody>
      </p:sp>
      <p:sp>
        <p:nvSpPr>
          <p:cNvPr id="4" name="Freeform 11">
            <a:extLst>
              <a:ext uri="{FF2B5EF4-FFF2-40B4-BE49-F238E27FC236}">
                <a16:creationId xmlns:a16="http://schemas.microsoft.com/office/drawing/2014/main" id="{8FAAF4AC-250E-B795-4693-5AB09A65EF81}"/>
              </a:ext>
            </a:extLst>
          </p:cNvPr>
          <p:cNvSpPr/>
          <p:nvPr/>
        </p:nvSpPr>
        <p:spPr>
          <a:xfrm>
            <a:off x="196139" y="2004974"/>
            <a:ext cx="276908" cy="226285"/>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570" b="0" i="0" u="none" strike="noStrike" kern="1200" cap="none" spc="0" normalizeH="0" baseline="0" noProof="0">
              <a:ln>
                <a:noFill/>
              </a:ln>
              <a:solidFill>
                <a:srgbClr val="00467F"/>
              </a:solidFill>
              <a:effectLst/>
              <a:uLnTx/>
              <a:uFillTx/>
              <a:latin typeface="Century Gothic" panose="020F0302020204030204"/>
              <a:ea typeface="+mn-ea"/>
              <a:cs typeface="+mn-cs"/>
            </a:endParaRPr>
          </a:p>
        </p:txBody>
      </p:sp>
      <p:sp>
        <p:nvSpPr>
          <p:cNvPr id="14" name="Freeform 11">
            <a:extLst>
              <a:ext uri="{FF2B5EF4-FFF2-40B4-BE49-F238E27FC236}">
                <a16:creationId xmlns:a16="http://schemas.microsoft.com/office/drawing/2014/main" id="{32B0503D-1F11-2460-037E-DB16E146C4B8}"/>
              </a:ext>
            </a:extLst>
          </p:cNvPr>
          <p:cNvSpPr/>
          <p:nvPr/>
        </p:nvSpPr>
        <p:spPr>
          <a:xfrm>
            <a:off x="179749" y="2632822"/>
            <a:ext cx="276908" cy="226285"/>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570" b="0" i="0" u="none" strike="noStrike" kern="1200" cap="none" spc="0" normalizeH="0" baseline="0" noProof="0">
              <a:ln>
                <a:noFill/>
              </a:ln>
              <a:solidFill>
                <a:srgbClr val="00467F"/>
              </a:solidFill>
              <a:effectLst/>
              <a:uLnTx/>
              <a:uFillTx/>
              <a:latin typeface="Century Gothic" panose="020F0302020204030204"/>
              <a:ea typeface="+mn-ea"/>
              <a:cs typeface="+mn-cs"/>
            </a:endParaRPr>
          </a:p>
        </p:txBody>
      </p:sp>
      <p:sp>
        <p:nvSpPr>
          <p:cNvPr id="2" name="Freeform 11">
            <a:extLst>
              <a:ext uri="{FF2B5EF4-FFF2-40B4-BE49-F238E27FC236}">
                <a16:creationId xmlns:a16="http://schemas.microsoft.com/office/drawing/2014/main" id="{C423AC82-693F-0D30-09B0-730E4E0014AA}"/>
              </a:ext>
            </a:extLst>
          </p:cNvPr>
          <p:cNvSpPr/>
          <p:nvPr/>
        </p:nvSpPr>
        <p:spPr>
          <a:xfrm>
            <a:off x="196139" y="3365423"/>
            <a:ext cx="276908" cy="226285"/>
          </a:xfrm>
          <a:custGeom>
            <a:avLst/>
            <a:gdLst>
              <a:gd name="connsiteX0" fmla="*/ 878698 w 883622"/>
              <a:gd name="connsiteY0" fmla="*/ 110039 h 673292"/>
              <a:gd name="connsiteX1" fmla="*/ 773491 w 883622"/>
              <a:gd name="connsiteY1" fmla="*/ 4831 h 673292"/>
              <a:gd name="connsiteX2" fmla="*/ 749157 w 883622"/>
              <a:gd name="connsiteY2" fmla="*/ 4831 h 673292"/>
              <a:gd name="connsiteX3" fmla="*/ 333336 w 883622"/>
              <a:gd name="connsiteY3" fmla="*/ 421367 h 673292"/>
              <a:gd name="connsiteX4" fmla="*/ 134372 w 883622"/>
              <a:gd name="connsiteY4" fmla="*/ 222403 h 673292"/>
              <a:gd name="connsiteX5" fmla="*/ 110039 w 883622"/>
              <a:gd name="connsiteY5" fmla="*/ 222403 h 673292"/>
              <a:gd name="connsiteX6" fmla="*/ 4831 w 883622"/>
              <a:gd name="connsiteY6" fmla="*/ 327611 h 673292"/>
              <a:gd name="connsiteX7" fmla="*/ 4831 w 883622"/>
              <a:gd name="connsiteY7" fmla="*/ 351945 h 673292"/>
              <a:gd name="connsiteX8" fmla="*/ 321169 w 883622"/>
              <a:gd name="connsiteY8" fmla="*/ 668283 h 673292"/>
              <a:gd name="connsiteX9" fmla="*/ 333336 w 883622"/>
              <a:gd name="connsiteY9" fmla="*/ 673293 h 673292"/>
              <a:gd name="connsiteX10" fmla="*/ 345503 w 883622"/>
              <a:gd name="connsiteY10" fmla="*/ 668283 h 673292"/>
              <a:gd name="connsiteX11" fmla="*/ 879414 w 883622"/>
              <a:gd name="connsiteY11" fmla="*/ 135088 h 673292"/>
              <a:gd name="connsiteX12" fmla="*/ 878698 w 883622"/>
              <a:gd name="connsiteY12" fmla="*/ 110039 h 67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622" h="673292">
                <a:moveTo>
                  <a:pt x="878698" y="110039"/>
                </a:moveTo>
                <a:lnTo>
                  <a:pt x="773491" y="4831"/>
                </a:lnTo>
                <a:cubicBezTo>
                  <a:pt x="767049" y="-1610"/>
                  <a:pt x="756314" y="-1610"/>
                  <a:pt x="749157" y="4831"/>
                </a:cubicBezTo>
                <a:lnTo>
                  <a:pt x="333336" y="421367"/>
                </a:lnTo>
                <a:lnTo>
                  <a:pt x="134372" y="222403"/>
                </a:lnTo>
                <a:cubicBezTo>
                  <a:pt x="127931" y="215962"/>
                  <a:pt x="117196" y="215962"/>
                  <a:pt x="110039" y="222403"/>
                </a:cubicBezTo>
                <a:lnTo>
                  <a:pt x="4831" y="327611"/>
                </a:lnTo>
                <a:cubicBezTo>
                  <a:pt x="-1610" y="334052"/>
                  <a:pt x="-1610" y="344788"/>
                  <a:pt x="4831" y="351945"/>
                </a:cubicBezTo>
                <a:lnTo>
                  <a:pt x="321169" y="668283"/>
                </a:lnTo>
                <a:cubicBezTo>
                  <a:pt x="324748" y="671861"/>
                  <a:pt x="329042" y="673293"/>
                  <a:pt x="333336" y="673293"/>
                </a:cubicBezTo>
                <a:cubicBezTo>
                  <a:pt x="337631" y="673293"/>
                  <a:pt x="341925" y="671861"/>
                  <a:pt x="345503" y="668283"/>
                </a:cubicBezTo>
                <a:lnTo>
                  <a:pt x="879414" y="135088"/>
                </a:lnTo>
                <a:cubicBezTo>
                  <a:pt x="885139" y="127215"/>
                  <a:pt x="885139" y="116480"/>
                  <a:pt x="878698" y="110039"/>
                </a:cubicBezTo>
                <a:close/>
              </a:path>
            </a:pathLst>
          </a:custGeom>
          <a:solidFill>
            <a:srgbClr val="C1D82F"/>
          </a:solidFill>
          <a:ln w="42922" cap="flat">
            <a:solidFill>
              <a:srgbClr val="C1D82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570" b="0" i="0" u="none" strike="noStrike" kern="1200" cap="none" spc="0" normalizeH="0" baseline="0" noProof="0">
              <a:ln>
                <a:noFill/>
              </a:ln>
              <a:solidFill>
                <a:srgbClr val="00467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81624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BE79-70D9-E65A-E14A-926B89EDCD97}"/>
              </a:ext>
            </a:extLst>
          </p:cNvPr>
          <p:cNvSpPr txBox="1">
            <a:spLocks/>
          </p:cNvSpPr>
          <p:nvPr/>
        </p:nvSpPr>
        <p:spPr>
          <a:xfrm>
            <a:off x="838200" y="2598333"/>
            <a:ext cx="10515600" cy="2353458"/>
          </a:xfrm>
          <a:prstGeom prst="rect">
            <a:avLst/>
          </a:prstGeom>
        </p:spPr>
        <p:txBody>
          <a:bodyPr/>
          <a:lstStyle>
            <a:lvl1pPr algn="l" defTabSz="914400" rtl="0" eaLnBrk="1" latinLnBrk="0" hangingPunct="1">
              <a:lnSpc>
                <a:spcPct val="90000"/>
              </a:lnSpc>
              <a:spcBef>
                <a:spcPct val="0"/>
              </a:spcBef>
              <a:buNone/>
              <a:defRPr sz="4400" b="1" i="0" kern="1200" cap="all" baseline="0">
                <a:solidFill>
                  <a:schemeClr val="tx1"/>
                </a:solidFill>
                <a:latin typeface="Century Gothic" panose="020B0502020202020204" pitchFamily="34" charset="0"/>
                <a:ea typeface="+mj-ea"/>
                <a:cs typeface="+mj-cs"/>
              </a:defRPr>
            </a:lvl1pPr>
          </a:lstStyle>
          <a:p>
            <a:pPr algn="ctr"/>
            <a:r>
              <a:rPr lang="lv-LV" sz="3600" dirty="0"/>
              <a:t>DAUDZDZĪVOKĻU MĀJU remonta aizdevums</a:t>
            </a:r>
          </a:p>
        </p:txBody>
      </p:sp>
      <p:pic>
        <p:nvPicPr>
          <p:cNvPr id="5" name="Picture 4" descr="Logo, company name&#10;&#10;Description automatically generated">
            <a:extLst>
              <a:ext uri="{FF2B5EF4-FFF2-40B4-BE49-F238E27FC236}">
                <a16:creationId xmlns:a16="http://schemas.microsoft.com/office/drawing/2014/main" id="{F5302FE4-A80E-E298-8951-B64EF9A798AE}"/>
              </a:ext>
            </a:extLst>
          </p:cNvPr>
          <p:cNvPicPr>
            <a:picLocks noChangeAspect="1"/>
          </p:cNvPicPr>
          <p:nvPr/>
        </p:nvPicPr>
        <p:blipFill>
          <a:blip r:embed="rId2"/>
          <a:stretch>
            <a:fillRect/>
          </a:stretch>
        </p:blipFill>
        <p:spPr>
          <a:xfrm>
            <a:off x="9734796" y="110066"/>
            <a:ext cx="1930218" cy="1202266"/>
          </a:xfrm>
          <a:prstGeom prst="rect">
            <a:avLst/>
          </a:prstGeom>
        </p:spPr>
      </p:pic>
      <p:pic>
        <p:nvPicPr>
          <p:cNvPr id="3" name="Picture 2">
            <a:extLst>
              <a:ext uri="{FF2B5EF4-FFF2-40B4-BE49-F238E27FC236}">
                <a16:creationId xmlns:a16="http://schemas.microsoft.com/office/drawing/2014/main" id="{F3718A6F-365F-AA27-7B82-0C853E8A3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881" y="110066"/>
            <a:ext cx="1281633" cy="100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96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FA171F-0E93-4479-A90E-7B9A823BE397}"/>
              </a:ext>
            </a:extLst>
          </p:cNvPr>
          <p:cNvSpPr/>
          <p:nvPr/>
        </p:nvSpPr>
        <p:spPr>
          <a:xfrm>
            <a:off x="2447109" y="1119839"/>
            <a:ext cx="7637417" cy="432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40" normalizeH="0" baseline="0" noProof="0" dirty="0">
                <a:ln>
                  <a:noFill/>
                </a:ln>
                <a:solidFill>
                  <a:prstClr val="white"/>
                </a:solidFill>
                <a:effectLst/>
                <a:uLnTx/>
                <a:uFillTx/>
                <a:latin typeface="Century Gothic" panose="020B0502020202020204" pitchFamily="34" charset="0"/>
                <a:ea typeface="+mn-ea"/>
                <a:cs typeface="+mn-cs"/>
              </a:rPr>
              <a:t>AIZDEVUMU VAR SAŅEMT Š</a:t>
            </a:r>
            <a:r>
              <a:rPr lang="lv-LV" sz="2400" b="1" spc="40" dirty="0">
                <a:solidFill>
                  <a:prstClr val="white"/>
                </a:solidFill>
                <a:latin typeface="Century Gothic" panose="020B0502020202020204" pitchFamily="34" charset="0"/>
              </a:rPr>
              <a:t>ĀDIEM</a:t>
            </a:r>
            <a:r>
              <a:rPr kumimoji="0" lang="lv-LV" sz="2400" b="1" i="0" u="none" strike="noStrike" kern="1200" cap="none" spc="40" normalizeH="0" baseline="0" noProof="0" dirty="0">
                <a:ln>
                  <a:noFill/>
                </a:ln>
                <a:solidFill>
                  <a:prstClr val="white"/>
                </a:solidFill>
                <a:effectLst/>
                <a:uLnTx/>
                <a:uFillTx/>
                <a:latin typeface="Century Gothic" panose="020B0502020202020204" pitchFamily="34" charset="0"/>
                <a:ea typeface="+mn-ea"/>
                <a:cs typeface="+mn-cs"/>
              </a:rPr>
              <a:t> MĒRĶIEM</a:t>
            </a:r>
          </a:p>
        </p:txBody>
      </p:sp>
      <p:sp>
        <p:nvSpPr>
          <p:cNvPr id="29" name="TextBox 28">
            <a:extLst>
              <a:ext uri="{FF2B5EF4-FFF2-40B4-BE49-F238E27FC236}">
                <a16:creationId xmlns:a16="http://schemas.microsoft.com/office/drawing/2014/main" id="{CD00528E-4660-4531-A62A-3C0C4A642096}"/>
              </a:ext>
            </a:extLst>
          </p:cNvPr>
          <p:cNvSpPr txBox="1"/>
          <p:nvPr/>
        </p:nvSpPr>
        <p:spPr>
          <a:xfrm>
            <a:off x="1282043" y="1858408"/>
            <a:ext cx="4648436" cy="1077218"/>
          </a:xfrm>
          <a:prstGeom prst="rect">
            <a:avLst/>
          </a:prstGeom>
          <a:noFill/>
        </p:spPr>
        <p:txBody>
          <a:bodyPr wrap="square" rtlCol="0">
            <a:spAutoFit/>
          </a:bodyPr>
          <a:lstStyle/>
          <a:p>
            <a:pPr algn="l"/>
            <a:r>
              <a:rPr lang="lv-LV" sz="1600" b="0" i="0" dirty="0">
                <a:solidFill>
                  <a:srgbClr val="002060"/>
                </a:solidFill>
                <a:effectLst/>
                <a:latin typeface="Century Gothic" panose="020B0502020202020204" pitchFamily="34" charset="0"/>
              </a:rPr>
              <a:t>Norobežojošo konstrukciju un koplietošanas telpu būvdarbiem, piemēram, ārsienām, logu nomaiņai, t.sk., liftu modernizācijai vai nomaiņai</a:t>
            </a:r>
          </a:p>
        </p:txBody>
      </p:sp>
      <p:sp>
        <p:nvSpPr>
          <p:cNvPr id="30" name="TextBox 29">
            <a:extLst>
              <a:ext uri="{FF2B5EF4-FFF2-40B4-BE49-F238E27FC236}">
                <a16:creationId xmlns:a16="http://schemas.microsoft.com/office/drawing/2014/main" id="{39AC5209-7F21-4AFE-9115-2A16F2C051BD}"/>
              </a:ext>
            </a:extLst>
          </p:cNvPr>
          <p:cNvSpPr txBox="1"/>
          <p:nvPr/>
        </p:nvSpPr>
        <p:spPr>
          <a:xfrm>
            <a:off x="1309824" y="4449859"/>
            <a:ext cx="4648436" cy="584775"/>
          </a:xfrm>
          <a:prstGeom prst="rect">
            <a:avLst/>
          </a:prstGeom>
          <a:noFill/>
        </p:spPr>
        <p:txBody>
          <a:bodyPr wrap="square" rtlCol="0">
            <a:spAutoFit/>
          </a:bodyPr>
          <a:lstStyle/>
          <a:p>
            <a:pPr algn="l"/>
            <a:r>
              <a:rPr lang="lv-LV" sz="1600" b="0" i="0" dirty="0">
                <a:solidFill>
                  <a:srgbClr val="002060"/>
                </a:solidFill>
                <a:effectLst/>
                <a:latin typeface="Century Gothic" panose="020B0502020202020204" pitchFamily="34" charset="0"/>
              </a:rPr>
              <a:t>Brauktuves, ietves vai stāvlaukuma izbūvei, pārbūvei vai atjaunošanai</a:t>
            </a:r>
          </a:p>
        </p:txBody>
      </p:sp>
      <p:sp>
        <p:nvSpPr>
          <p:cNvPr id="32" name="TextBox 31">
            <a:extLst>
              <a:ext uri="{FF2B5EF4-FFF2-40B4-BE49-F238E27FC236}">
                <a16:creationId xmlns:a16="http://schemas.microsoft.com/office/drawing/2014/main" id="{960122D0-99C5-437C-9328-7D238FDF29F3}"/>
              </a:ext>
            </a:extLst>
          </p:cNvPr>
          <p:cNvSpPr txBox="1"/>
          <p:nvPr/>
        </p:nvSpPr>
        <p:spPr>
          <a:xfrm>
            <a:off x="7328566" y="3618706"/>
            <a:ext cx="4716000" cy="338554"/>
          </a:xfrm>
          <a:prstGeom prst="rect">
            <a:avLst/>
          </a:prstGeom>
          <a:noFill/>
        </p:spPr>
        <p:txBody>
          <a:bodyPr wrap="square" rtlCol="0">
            <a:spAutoFit/>
          </a:bodyPr>
          <a:lstStyle/>
          <a:p>
            <a:pPr algn="l"/>
            <a:r>
              <a:rPr lang="lv-LV" sz="1600" b="0" i="0" dirty="0">
                <a:solidFill>
                  <a:srgbClr val="002060"/>
                </a:solidFill>
                <a:effectLst/>
                <a:latin typeface="Century Gothic" panose="020B0502020202020204" pitchFamily="34" charset="0"/>
              </a:rPr>
              <a:t>Jaunu apstādījumu izveidei</a:t>
            </a:r>
          </a:p>
        </p:txBody>
      </p:sp>
      <p:sp>
        <p:nvSpPr>
          <p:cNvPr id="33" name="TextBox 32">
            <a:extLst>
              <a:ext uri="{FF2B5EF4-FFF2-40B4-BE49-F238E27FC236}">
                <a16:creationId xmlns:a16="http://schemas.microsoft.com/office/drawing/2014/main" id="{539EDC51-04E8-4DCD-B39C-624407E30883}"/>
              </a:ext>
            </a:extLst>
          </p:cNvPr>
          <p:cNvSpPr txBox="1"/>
          <p:nvPr/>
        </p:nvSpPr>
        <p:spPr>
          <a:xfrm>
            <a:off x="7328566" y="4449859"/>
            <a:ext cx="4478622" cy="1077218"/>
          </a:xfrm>
          <a:prstGeom prst="rect">
            <a:avLst/>
          </a:prstGeom>
          <a:noFill/>
        </p:spPr>
        <p:txBody>
          <a:bodyPr wrap="square" rtlCol="0">
            <a:spAutoFit/>
          </a:bodyPr>
          <a:lstStyle/>
          <a:p>
            <a:pPr algn="l"/>
            <a:r>
              <a:rPr lang="lv-LV" sz="1600" b="0" i="0" dirty="0">
                <a:solidFill>
                  <a:srgbClr val="002060"/>
                </a:solidFill>
                <a:effectLst/>
                <a:latin typeface="Century Gothic" panose="020B0502020202020204" pitchFamily="34" charset="0"/>
              </a:rPr>
              <a:t>Projekta vadībai, autoruzraudzībai un būvuzraudzībai, kā arī tehniskās dokumentācijas sagatavošanai</a:t>
            </a:r>
          </a:p>
          <a:p>
            <a:pPr algn="l"/>
            <a:endParaRPr lang="lv-LV" sz="1600" b="0" i="0" dirty="0">
              <a:solidFill>
                <a:srgbClr val="002060"/>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3E7ABB1C-01B8-4996-A3B8-F4FA183D3FA4}"/>
              </a:ext>
            </a:extLst>
          </p:cNvPr>
          <p:cNvSpPr txBox="1"/>
          <p:nvPr/>
        </p:nvSpPr>
        <p:spPr>
          <a:xfrm>
            <a:off x="7328566" y="1858408"/>
            <a:ext cx="4864034" cy="1569660"/>
          </a:xfrm>
          <a:prstGeom prst="rect">
            <a:avLst/>
          </a:prstGeom>
          <a:noFill/>
        </p:spPr>
        <p:txBody>
          <a:bodyPr wrap="square" rtlCol="0">
            <a:spAutoFit/>
          </a:bodyPr>
          <a:lstStyle/>
          <a:p>
            <a:pPr algn="l"/>
            <a:r>
              <a:rPr lang="lv-LV" sz="1600" b="0" i="0" dirty="0">
                <a:solidFill>
                  <a:srgbClr val="002060"/>
                </a:solidFill>
                <a:effectLst/>
                <a:latin typeface="Century Gothic" panose="020B0502020202020204" pitchFamily="34" charset="0"/>
              </a:rPr>
              <a:t>Citiem labiekārtošanas darbiem - bērnu rotaļu laukumu ierīkošanai, soliņu, velo novietņu, atkritumu urnu, atkritumu konteineru novietošanas un sporta laukumu, veļas žāvētavu ierīkošanai, pārbūvei vai atjaunošanai u.c.</a:t>
            </a:r>
          </a:p>
        </p:txBody>
      </p:sp>
      <p:sp>
        <p:nvSpPr>
          <p:cNvPr id="46" name="Rectangle 45">
            <a:extLst>
              <a:ext uri="{FF2B5EF4-FFF2-40B4-BE49-F238E27FC236}">
                <a16:creationId xmlns:a16="http://schemas.microsoft.com/office/drawing/2014/main" id="{68228EDB-E44A-41DE-B1F9-0154DEFEB051}"/>
              </a:ext>
            </a:extLst>
          </p:cNvPr>
          <p:cNvSpPr/>
          <p:nvPr/>
        </p:nvSpPr>
        <p:spPr>
          <a:xfrm>
            <a:off x="-600" y="-1"/>
            <a:ext cx="12193200" cy="810000"/>
          </a:xfrm>
          <a:prstGeom prst="rect">
            <a:avLst/>
          </a:prstGeom>
          <a:solidFill>
            <a:srgbClr val="0DB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200" b="1" i="0" u="none" strike="noStrike" kern="1200" cap="none" spc="40" normalizeH="0" baseline="0" noProof="0" dirty="0">
                <a:ln>
                  <a:noFill/>
                </a:ln>
                <a:solidFill>
                  <a:prstClr val="white"/>
                </a:solidFill>
                <a:effectLst/>
                <a:uLnTx/>
                <a:uFillTx/>
                <a:latin typeface="Century Gothic" panose="020B0502020202020204" pitchFamily="34" charset="0"/>
                <a:ea typeface="+mn-ea"/>
                <a:cs typeface="+mn-cs"/>
              </a:rPr>
              <a:t>DAUDZDZĪVOKĻU MĀJU REMONTA AIZDEVUMS</a:t>
            </a:r>
          </a:p>
        </p:txBody>
      </p:sp>
      <p:sp>
        <p:nvSpPr>
          <p:cNvPr id="37" name="TextBox 36">
            <a:extLst>
              <a:ext uri="{FF2B5EF4-FFF2-40B4-BE49-F238E27FC236}">
                <a16:creationId xmlns:a16="http://schemas.microsoft.com/office/drawing/2014/main" id="{D24D2BCD-BD03-474E-8B1D-C36DE385FA19}"/>
              </a:ext>
            </a:extLst>
          </p:cNvPr>
          <p:cNvSpPr txBox="1"/>
          <p:nvPr/>
        </p:nvSpPr>
        <p:spPr>
          <a:xfrm>
            <a:off x="1250747" y="3372485"/>
            <a:ext cx="4665703" cy="830997"/>
          </a:xfrm>
          <a:prstGeom prst="rect">
            <a:avLst/>
          </a:prstGeom>
          <a:noFill/>
        </p:spPr>
        <p:txBody>
          <a:bodyPr wrap="square">
            <a:spAutoFit/>
          </a:bodyPr>
          <a:lstStyle/>
          <a:p>
            <a:pPr algn="l"/>
            <a:r>
              <a:rPr lang="lv-LV" sz="1600" b="0" i="0" dirty="0" err="1">
                <a:solidFill>
                  <a:srgbClr val="002060"/>
                </a:solidFill>
                <a:effectLst/>
                <a:latin typeface="Century Gothic" panose="020B0502020202020204" pitchFamily="34" charset="0"/>
              </a:rPr>
              <a:t>Inženiersistēmu</a:t>
            </a:r>
            <a:r>
              <a:rPr lang="lv-LV" sz="1600" b="0" i="0" dirty="0">
                <a:solidFill>
                  <a:srgbClr val="002060"/>
                </a:solidFill>
                <a:effectLst/>
                <a:latin typeface="Century Gothic" panose="020B0502020202020204" pitchFamily="34" charset="0"/>
              </a:rPr>
              <a:t> atjaunošanai, pārbūvei vai izveidei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600" b="0" i="0" u="none" strike="noStrike" kern="1200" cap="none" spc="0" normalizeH="0" baseline="0" noProof="0" dirty="0">
              <a:ln>
                <a:noFill/>
              </a:ln>
              <a:solidFill>
                <a:srgbClr val="00467F"/>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58BED669-8BAA-4EF9-BF80-204623B40CEC}"/>
              </a:ext>
            </a:extLst>
          </p:cNvPr>
          <p:cNvSpPr txBox="1"/>
          <p:nvPr/>
        </p:nvSpPr>
        <p:spPr>
          <a:xfrm>
            <a:off x="1292557" y="5505544"/>
            <a:ext cx="4780597" cy="830997"/>
          </a:xfrm>
          <a:prstGeom prst="rect">
            <a:avLst/>
          </a:prstGeom>
          <a:noFill/>
        </p:spPr>
        <p:txBody>
          <a:bodyPr wrap="square">
            <a:spAutoFit/>
          </a:bodyPr>
          <a:lstStyle/>
          <a:p>
            <a:pPr algn="l"/>
            <a:r>
              <a:rPr lang="lv-LV" sz="1600" b="0" i="0" dirty="0">
                <a:solidFill>
                  <a:srgbClr val="002060"/>
                </a:solidFill>
                <a:effectLst/>
                <a:latin typeface="Century Gothic" panose="020B0502020202020204" pitchFamily="34" charset="0"/>
              </a:rPr>
              <a:t>Apgaismojuma izbūvei, pārbūvei vai atjaunošanai, uzstādot energoefektīvus LED gaismekļus</a:t>
            </a:r>
          </a:p>
        </p:txBody>
      </p:sp>
      <p:pic>
        <p:nvPicPr>
          <p:cNvPr id="52" name="Picture 51" descr="Logo, icon&#10;&#10;Description automatically generated">
            <a:extLst>
              <a:ext uri="{FF2B5EF4-FFF2-40B4-BE49-F238E27FC236}">
                <a16:creationId xmlns:a16="http://schemas.microsoft.com/office/drawing/2014/main" id="{03498879-6162-492C-8AAA-13FB48DB6450}"/>
              </a:ext>
            </a:extLst>
          </p:cNvPr>
          <p:cNvPicPr>
            <a:picLocks noChangeAspect="1"/>
          </p:cNvPicPr>
          <p:nvPr/>
        </p:nvPicPr>
        <p:blipFill>
          <a:blip r:embed="rId3"/>
          <a:stretch>
            <a:fillRect/>
          </a:stretch>
        </p:blipFill>
        <p:spPr>
          <a:xfrm>
            <a:off x="408179" y="4400246"/>
            <a:ext cx="684000" cy="684000"/>
          </a:xfrm>
          <a:prstGeom prst="rect">
            <a:avLst/>
          </a:prstGeom>
        </p:spPr>
      </p:pic>
      <p:pic>
        <p:nvPicPr>
          <p:cNvPr id="53" name="Picture 52" descr="Logo, icon&#10;&#10;Description automatically generated">
            <a:extLst>
              <a:ext uri="{FF2B5EF4-FFF2-40B4-BE49-F238E27FC236}">
                <a16:creationId xmlns:a16="http://schemas.microsoft.com/office/drawing/2014/main" id="{4A0EE6BB-C9C2-46D3-9353-A60B14508F33}"/>
              </a:ext>
            </a:extLst>
          </p:cNvPr>
          <p:cNvPicPr>
            <a:picLocks noChangeAspect="1"/>
          </p:cNvPicPr>
          <p:nvPr/>
        </p:nvPicPr>
        <p:blipFill>
          <a:blip r:embed="rId3"/>
          <a:stretch>
            <a:fillRect/>
          </a:stretch>
        </p:blipFill>
        <p:spPr>
          <a:xfrm>
            <a:off x="6281941" y="3445983"/>
            <a:ext cx="684000" cy="684000"/>
          </a:xfrm>
          <a:prstGeom prst="rect">
            <a:avLst/>
          </a:prstGeom>
        </p:spPr>
      </p:pic>
      <p:pic>
        <p:nvPicPr>
          <p:cNvPr id="54" name="Picture 53" descr="A picture containing graphical user interface&#10;&#10;Description automatically generated">
            <a:extLst>
              <a:ext uri="{FF2B5EF4-FFF2-40B4-BE49-F238E27FC236}">
                <a16:creationId xmlns:a16="http://schemas.microsoft.com/office/drawing/2014/main" id="{C910997B-580D-4136-9C81-92276211B890}"/>
              </a:ext>
            </a:extLst>
          </p:cNvPr>
          <p:cNvPicPr>
            <a:picLocks noChangeAspect="1"/>
          </p:cNvPicPr>
          <p:nvPr/>
        </p:nvPicPr>
        <p:blipFill>
          <a:blip r:embed="rId4"/>
          <a:stretch>
            <a:fillRect/>
          </a:stretch>
        </p:blipFill>
        <p:spPr>
          <a:xfrm>
            <a:off x="6357000" y="4400246"/>
            <a:ext cx="533883" cy="684000"/>
          </a:xfrm>
          <a:prstGeom prst="rect">
            <a:avLst/>
          </a:prstGeom>
        </p:spPr>
      </p:pic>
      <p:pic>
        <p:nvPicPr>
          <p:cNvPr id="55" name="Picture 54" descr="Icon&#10;&#10;Description automatically generated">
            <a:extLst>
              <a:ext uri="{FF2B5EF4-FFF2-40B4-BE49-F238E27FC236}">
                <a16:creationId xmlns:a16="http://schemas.microsoft.com/office/drawing/2014/main" id="{3C6F0FAA-0713-4DC7-8002-092AD18BDD26}"/>
              </a:ext>
            </a:extLst>
          </p:cNvPr>
          <p:cNvPicPr>
            <a:picLocks noChangeAspect="1"/>
          </p:cNvPicPr>
          <p:nvPr/>
        </p:nvPicPr>
        <p:blipFill>
          <a:blip r:embed="rId5"/>
          <a:stretch>
            <a:fillRect/>
          </a:stretch>
        </p:blipFill>
        <p:spPr>
          <a:xfrm>
            <a:off x="411367" y="1865044"/>
            <a:ext cx="677625" cy="698043"/>
          </a:xfrm>
          <a:prstGeom prst="rect">
            <a:avLst/>
          </a:prstGeom>
        </p:spPr>
      </p:pic>
      <p:pic>
        <p:nvPicPr>
          <p:cNvPr id="91" name="Picture 90" descr="Icon&#10;&#10;Description automatically generated">
            <a:extLst>
              <a:ext uri="{FF2B5EF4-FFF2-40B4-BE49-F238E27FC236}">
                <a16:creationId xmlns:a16="http://schemas.microsoft.com/office/drawing/2014/main" id="{0F35392C-EFB8-409C-9499-BCC018D65FDD}"/>
              </a:ext>
            </a:extLst>
          </p:cNvPr>
          <p:cNvPicPr>
            <a:picLocks noChangeAspect="1"/>
          </p:cNvPicPr>
          <p:nvPr/>
        </p:nvPicPr>
        <p:blipFill>
          <a:blip r:embed="rId6"/>
          <a:stretch>
            <a:fillRect/>
          </a:stretch>
        </p:blipFill>
        <p:spPr>
          <a:xfrm>
            <a:off x="6254609" y="1960982"/>
            <a:ext cx="738665" cy="738665"/>
          </a:xfrm>
          <a:prstGeom prst="rect">
            <a:avLst/>
          </a:prstGeom>
        </p:spPr>
      </p:pic>
      <p:pic>
        <p:nvPicPr>
          <p:cNvPr id="92" name="Picture 91" descr="Icon&#10;&#10;Description automatically generated">
            <a:extLst>
              <a:ext uri="{FF2B5EF4-FFF2-40B4-BE49-F238E27FC236}">
                <a16:creationId xmlns:a16="http://schemas.microsoft.com/office/drawing/2014/main" id="{B0B53F18-CCDF-4149-8CA0-0601BBAEB277}"/>
              </a:ext>
            </a:extLst>
          </p:cNvPr>
          <p:cNvPicPr>
            <a:picLocks noChangeAspect="1"/>
          </p:cNvPicPr>
          <p:nvPr/>
        </p:nvPicPr>
        <p:blipFill>
          <a:blip r:embed="rId5"/>
          <a:stretch>
            <a:fillRect/>
          </a:stretch>
        </p:blipFill>
        <p:spPr>
          <a:xfrm>
            <a:off x="411367" y="5572021"/>
            <a:ext cx="677625" cy="698043"/>
          </a:xfrm>
          <a:prstGeom prst="rect">
            <a:avLst/>
          </a:prstGeom>
        </p:spPr>
      </p:pic>
      <p:pic>
        <p:nvPicPr>
          <p:cNvPr id="94" name="Picture 93" descr="Icon&#10;&#10;Description automatically generated">
            <a:extLst>
              <a:ext uri="{FF2B5EF4-FFF2-40B4-BE49-F238E27FC236}">
                <a16:creationId xmlns:a16="http://schemas.microsoft.com/office/drawing/2014/main" id="{EE56CFF1-8D36-490B-801A-F711966E649B}"/>
              </a:ext>
            </a:extLst>
          </p:cNvPr>
          <p:cNvPicPr>
            <a:picLocks noChangeAspect="1"/>
          </p:cNvPicPr>
          <p:nvPr/>
        </p:nvPicPr>
        <p:blipFill>
          <a:blip r:embed="rId6"/>
          <a:stretch>
            <a:fillRect/>
          </a:stretch>
        </p:blipFill>
        <p:spPr>
          <a:xfrm>
            <a:off x="423111" y="3460915"/>
            <a:ext cx="654137" cy="654137"/>
          </a:xfrm>
          <a:prstGeom prst="rect">
            <a:avLst/>
          </a:prstGeom>
        </p:spPr>
      </p:pic>
      <p:sp>
        <p:nvSpPr>
          <p:cNvPr id="2" name="TextBox 1">
            <a:extLst>
              <a:ext uri="{FF2B5EF4-FFF2-40B4-BE49-F238E27FC236}">
                <a16:creationId xmlns:a16="http://schemas.microsoft.com/office/drawing/2014/main" id="{22B5C066-7E74-50BD-512A-D3524135FDC5}"/>
              </a:ext>
            </a:extLst>
          </p:cNvPr>
          <p:cNvSpPr txBox="1"/>
          <p:nvPr/>
        </p:nvSpPr>
        <p:spPr>
          <a:xfrm>
            <a:off x="7328566" y="5527414"/>
            <a:ext cx="4478622" cy="1077218"/>
          </a:xfrm>
          <a:prstGeom prst="rect">
            <a:avLst/>
          </a:prstGeom>
          <a:noFill/>
        </p:spPr>
        <p:txBody>
          <a:bodyPr wrap="square" rtlCol="0">
            <a:spAutoFit/>
          </a:bodyPr>
          <a:lstStyle/>
          <a:p>
            <a:pPr algn="l" fontAlgn="base"/>
            <a:r>
              <a:rPr lang="lv-LV" sz="1600" b="0" i="0" dirty="0">
                <a:effectLst/>
              </a:rPr>
              <a:t>Daudzdzīvokļu māju energoefektivitātes programmas 2022-2026 neattiecināmo izmaksu, tai sk. PVN finansēšanai</a:t>
            </a:r>
          </a:p>
          <a:p>
            <a:pPr algn="l"/>
            <a:endParaRPr lang="lv-LV" sz="1600" b="0" i="0" dirty="0">
              <a:solidFill>
                <a:srgbClr val="002060"/>
              </a:solidFill>
              <a:effectLst/>
              <a:latin typeface="Century Gothic" panose="020B0502020202020204" pitchFamily="34" charset="0"/>
            </a:endParaRPr>
          </a:p>
        </p:txBody>
      </p:sp>
      <p:grpSp>
        <p:nvGrpSpPr>
          <p:cNvPr id="5" name="Graphic 890">
            <a:extLst>
              <a:ext uri="{FF2B5EF4-FFF2-40B4-BE49-F238E27FC236}">
                <a16:creationId xmlns:a16="http://schemas.microsoft.com/office/drawing/2014/main" id="{118B08BE-FCB9-1074-68EF-B5DE3D0D2C98}"/>
              </a:ext>
            </a:extLst>
          </p:cNvPr>
          <p:cNvGrpSpPr/>
          <p:nvPr/>
        </p:nvGrpSpPr>
        <p:grpSpPr>
          <a:xfrm>
            <a:off x="6067234" y="5244723"/>
            <a:ext cx="1267253" cy="1310093"/>
            <a:chOff x="7774836" y="1290208"/>
            <a:chExt cx="1526307" cy="1526307"/>
          </a:xfrm>
        </p:grpSpPr>
        <p:sp>
          <p:nvSpPr>
            <p:cNvPr id="6" name="Freeform 2">
              <a:extLst>
                <a:ext uri="{FF2B5EF4-FFF2-40B4-BE49-F238E27FC236}">
                  <a16:creationId xmlns:a16="http://schemas.microsoft.com/office/drawing/2014/main" id="{BAA12C54-F30B-7C42-EB8B-9B4AF01096F0}"/>
                </a:ext>
              </a:extLst>
            </p:cNvPr>
            <p:cNvSpPr/>
            <p:nvPr/>
          </p:nvSpPr>
          <p:spPr>
            <a:xfrm>
              <a:off x="8231241" y="1805742"/>
              <a:ext cx="480233" cy="493831"/>
            </a:xfrm>
            <a:custGeom>
              <a:avLst/>
              <a:gdLst>
                <a:gd name="connsiteX0" fmla="*/ 81590 w 480233"/>
                <a:gd name="connsiteY0" fmla="*/ 186797 h 493831"/>
                <a:gd name="connsiteX1" fmla="*/ 48668 w 480233"/>
                <a:gd name="connsiteY1" fmla="*/ 186797 h 493831"/>
                <a:gd name="connsiteX2" fmla="*/ 0 w 480233"/>
                <a:gd name="connsiteY2" fmla="*/ 227592 h 493831"/>
                <a:gd name="connsiteX3" fmla="*/ 74433 w 480233"/>
                <a:gd name="connsiteY3" fmla="*/ 227592 h 493831"/>
                <a:gd name="connsiteX4" fmla="*/ 73717 w 480233"/>
                <a:gd name="connsiteY4" fmla="*/ 247632 h 493831"/>
                <a:gd name="connsiteX5" fmla="*/ 74433 w 480233"/>
                <a:gd name="connsiteY5" fmla="*/ 267671 h 493831"/>
                <a:gd name="connsiteX6" fmla="*/ 48668 w 480233"/>
                <a:gd name="connsiteY6" fmla="*/ 267671 h 493831"/>
                <a:gd name="connsiteX7" fmla="*/ 0 w 480233"/>
                <a:gd name="connsiteY7" fmla="*/ 308466 h 493831"/>
                <a:gd name="connsiteX8" fmla="*/ 81590 w 480233"/>
                <a:gd name="connsiteY8" fmla="*/ 308466 h 493831"/>
                <a:gd name="connsiteX9" fmla="*/ 319918 w 480233"/>
                <a:gd name="connsiteY9" fmla="*/ 493832 h 493831"/>
                <a:gd name="connsiteX10" fmla="*/ 477371 w 480233"/>
                <a:gd name="connsiteY10" fmla="*/ 436576 h 493831"/>
                <a:gd name="connsiteX11" fmla="*/ 480233 w 480233"/>
                <a:gd name="connsiteY11" fmla="*/ 433713 h 493831"/>
                <a:gd name="connsiteX12" fmla="*/ 448027 w 480233"/>
                <a:gd name="connsiteY12" fmla="*/ 407232 h 493831"/>
                <a:gd name="connsiteX13" fmla="*/ 445880 w 480233"/>
                <a:gd name="connsiteY13" fmla="*/ 408664 h 493831"/>
                <a:gd name="connsiteX14" fmla="*/ 319201 w 480233"/>
                <a:gd name="connsiteY14" fmla="*/ 452321 h 493831"/>
                <a:gd name="connsiteX15" fmla="*/ 123101 w 480233"/>
                <a:gd name="connsiteY15" fmla="*/ 307750 h 493831"/>
                <a:gd name="connsiteX16" fmla="*/ 279838 w 480233"/>
                <a:gd name="connsiteY16" fmla="*/ 307750 h 493831"/>
                <a:gd name="connsiteX17" fmla="*/ 328506 w 480233"/>
                <a:gd name="connsiteY17" fmla="*/ 266955 h 493831"/>
                <a:gd name="connsiteX18" fmla="*/ 114512 w 480233"/>
                <a:gd name="connsiteY18" fmla="*/ 266955 h 493831"/>
                <a:gd name="connsiteX19" fmla="*/ 113081 w 480233"/>
                <a:gd name="connsiteY19" fmla="*/ 246916 h 493831"/>
                <a:gd name="connsiteX20" fmla="*/ 114512 w 480233"/>
                <a:gd name="connsiteY20" fmla="*/ 226876 h 493831"/>
                <a:gd name="connsiteX21" fmla="*/ 279838 w 480233"/>
                <a:gd name="connsiteY21" fmla="*/ 226876 h 493831"/>
                <a:gd name="connsiteX22" fmla="*/ 328506 w 480233"/>
                <a:gd name="connsiteY22" fmla="*/ 186081 h 493831"/>
                <a:gd name="connsiteX23" fmla="*/ 123101 w 480233"/>
                <a:gd name="connsiteY23" fmla="*/ 186081 h 493831"/>
                <a:gd name="connsiteX24" fmla="*/ 319201 w 480233"/>
                <a:gd name="connsiteY24" fmla="*/ 41510 h 493831"/>
                <a:gd name="connsiteX25" fmla="*/ 445165 w 480233"/>
                <a:gd name="connsiteY25" fmla="*/ 85168 h 493831"/>
                <a:gd name="connsiteX26" fmla="*/ 447311 w 480233"/>
                <a:gd name="connsiteY26" fmla="*/ 86599 h 493831"/>
                <a:gd name="connsiteX27" fmla="*/ 479518 w 480233"/>
                <a:gd name="connsiteY27" fmla="*/ 60119 h 493831"/>
                <a:gd name="connsiteX28" fmla="*/ 476655 w 480233"/>
                <a:gd name="connsiteY28" fmla="*/ 57256 h 493831"/>
                <a:gd name="connsiteX29" fmla="*/ 319201 w 480233"/>
                <a:gd name="connsiteY29" fmla="*/ 0 h 493831"/>
                <a:gd name="connsiteX30" fmla="*/ 81590 w 480233"/>
                <a:gd name="connsiteY30" fmla="*/ 186797 h 49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0233" h="493831">
                  <a:moveTo>
                    <a:pt x="81590" y="186797"/>
                  </a:moveTo>
                  <a:lnTo>
                    <a:pt x="48668" y="186797"/>
                  </a:lnTo>
                  <a:lnTo>
                    <a:pt x="0" y="227592"/>
                  </a:lnTo>
                  <a:lnTo>
                    <a:pt x="74433" y="227592"/>
                  </a:lnTo>
                  <a:cubicBezTo>
                    <a:pt x="73717" y="234749"/>
                    <a:pt x="73717" y="241190"/>
                    <a:pt x="73717" y="247632"/>
                  </a:cubicBezTo>
                  <a:cubicBezTo>
                    <a:pt x="73717" y="254073"/>
                    <a:pt x="73717" y="260514"/>
                    <a:pt x="74433" y="267671"/>
                  </a:cubicBezTo>
                  <a:lnTo>
                    <a:pt x="48668" y="267671"/>
                  </a:lnTo>
                  <a:lnTo>
                    <a:pt x="0" y="308466"/>
                  </a:lnTo>
                  <a:lnTo>
                    <a:pt x="81590" y="308466"/>
                  </a:lnTo>
                  <a:cubicBezTo>
                    <a:pt x="109502" y="417968"/>
                    <a:pt x="206837" y="493832"/>
                    <a:pt x="319918" y="493832"/>
                  </a:cubicBezTo>
                  <a:cubicBezTo>
                    <a:pt x="377173" y="493832"/>
                    <a:pt x="432997" y="473792"/>
                    <a:pt x="477371" y="436576"/>
                  </a:cubicBezTo>
                  <a:lnTo>
                    <a:pt x="480233" y="433713"/>
                  </a:lnTo>
                  <a:lnTo>
                    <a:pt x="448027" y="407232"/>
                  </a:lnTo>
                  <a:lnTo>
                    <a:pt x="445880" y="408664"/>
                  </a:lnTo>
                  <a:cubicBezTo>
                    <a:pt x="409380" y="437292"/>
                    <a:pt x="365721" y="452321"/>
                    <a:pt x="319201" y="452321"/>
                  </a:cubicBezTo>
                  <a:cubicBezTo>
                    <a:pt x="229739" y="452321"/>
                    <a:pt x="149581" y="392918"/>
                    <a:pt x="123101" y="307750"/>
                  </a:cubicBezTo>
                  <a:lnTo>
                    <a:pt x="279838" y="307750"/>
                  </a:lnTo>
                  <a:lnTo>
                    <a:pt x="328506" y="266955"/>
                  </a:lnTo>
                  <a:lnTo>
                    <a:pt x="114512" y="266955"/>
                  </a:lnTo>
                  <a:cubicBezTo>
                    <a:pt x="113796" y="259798"/>
                    <a:pt x="113081" y="253357"/>
                    <a:pt x="113081" y="246916"/>
                  </a:cubicBezTo>
                  <a:cubicBezTo>
                    <a:pt x="113081" y="240475"/>
                    <a:pt x="113081" y="234033"/>
                    <a:pt x="114512" y="226876"/>
                  </a:cubicBezTo>
                  <a:lnTo>
                    <a:pt x="279838" y="226876"/>
                  </a:lnTo>
                  <a:lnTo>
                    <a:pt x="328506" y="186081"/>
                  </a:lnTo>
                  <a:lnTo>
                    <a:pt x="123101" y="186081"/>
                  </a:lnTo>
                  <a:cubicBezTo>
                    <a:pt x="149581" y="100913"/>
                    <a:pt x="229739" y="41510"/>
                    <a:pt x="319201" y="41510"/>
                  </a:cubicBezTo>
                  <a:cubicBezTo>
                    <a:pt x="365721" y="41510"/>
                    <a:pt x="409380" y="56540"/>
                    <a:pt x="445165" y="85168"/>
                  </a:cubicBezTo>
                  <a:lnTo>
                    <a:pt x="447311" y="86599"/>
                  </a:lnTo>
                  <a:lnTo>
                    <a:pt x="479518" y="60119"/>
                  </a:lnTo>
                  <a:lnTo>
                    <a:pt x="476655" y="57256"/>
                  </a:lnTo>
                  <a:cubicBezTo>
                    <a:pt x="432282" y="20755"/>
                    <a:pt x="376457" y="0"/>
                    <a:pt x="319201" y="0"/>
                  </a:cubicBezTo>
                  <a:cubicBezTo>
                    <a:pt x="206837" y="2147"/>
                    <a:pt x="109502" y="78011"/>
                    <a:pt x="81590" y="186797"/>
                  </a:cubicBezTo>
                  <a:close/>
                </a:path>
              </a:pathLst>
            </a:custGeom>
            <a:solidFill>
              <a:srgbClr val="004183"/>
            </a:solidFill>
            <a:ln w="7154" cap="flat">
              <a:noFill/>
              <a:prstDash val="solid"/>
              <a:miter/>
            </a:ln>
          </p:spPr>
          <p:txBody>
            <a:bodyPr rtlCol="0" anchor="ctr"/>
            <a:lstStyle/>
            <a:p>
              <a:endParaRPr lang="lv-LV" sz="1570"/>
            </a:p>
          </p:txBody>
        </p:sp>
        <p:sp>
          <p:nvSpPr>
            <p:cNvPr id="7" name="Freeform 3">
              <a:extLst>
                <a:ext uri="{FF2B5EF4-FFF2-40B4-BE49-F238E27FC236}">
                  <a16:creationId xmlns:a16="http://schemas.microsoft.com/office/drawing/2014/main" id="{F04DA8C3-34A5-8471-BD37-D5E518FA8CA5}"/>
                </a:ext>
              </a:extLst>
            </p:cNvPr>
            <p:cNvSpPr/>
            <p:nvPr/>
          </p:nvSpPr>
          <p:spPr>
            <a:xfrm rot="-2700000">
              <a:off x="7998358" y="1513731"/>
              <a:ext cx="1079262" cy="1079262"/>
            </a:xfrm>
            <a:custGeom>
              <a:avLst/>
              <a:gdLst>
                <a:gd name="connsiteX0" fmla="*/ 1079262 w 1079262"/>
                <a:gd name="connsiteY0" fmla="*/ 539631 h 1079262"/>
                <a:gd name="connsiteX1" fmla="*/ 539631 w 1079262"/>
                <a:gd name="connsiteY1" fmla="*/ 1079262 h 1079262"/>
                <a:gd name="connsiteX2" fmla="*/ 0 w 1079262"/>
                <a:gd name="connsiteY2" fmla="*/ 539631 h 1079262"/>
                <a:gd name="connsiteX3" fmla="*/ 539631 w 1079262"/>
                <a:gd name="connsiteY3" fmla="*/ 0 h 1079262"/>
                <a:gd name="connsiteX4" fmla="*/ 1079262 w 1079262"/>
                <a:gd name="connsiteY4" fmla="*/ 539631 h 107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62" h="1079262">
                  <a:moveTo>
                    <a:pt x="1079262" y="539631"/>
                  </a:moveTo>
                  <a:cubicBezTo>
                    <a:pt x="1079262" y="837661"/>
                    <a:pt x="837662" y="1079262"/>
                    <a:pt x="539631" y="1079262"/>
                  </a:cubicBezTo>
                  <a:cubicBezTo>
                    <a:pt x="241601" y="1079262"/>
                    <a:pt x="0" y="837661"/>
                    <a:pt x="0" y="539631"/>
                  </a:cubicBezTo>
                  <a:cubicBezTo>
                    <a:pt x="0" y="241601"/>
                    <a:pt x="241601" y="0"/>
                    <a:pt x="539631" y="0"/>
                  </a:cubicBezTo>
                  <a:cubicBezTo>
                    <a:pt x="837661" y="0"/>
                    <a:pt x="1079262" y="241601"/>
                    <a:pt x="1079262" y="539631"/>
                  </a:cubicBezTo>
                  <a:close/>
                </a:path>
              </a:pathLst>
            </a:custGeom>
            <a:noFill/>
            <a:ln w="42922" cap="flat">
              <a:solidFill>
                <a:srgbClr val="004183"/>
              </a:solidFill>
              <a:prstDash val="solid"/>
              <a:round/>
            </a:ln>
          </p:spPr>
          <p:txBody>
            <a:bodyPr rtlCol="0" anchor="ctr"/>
            <a:lstStyle/>
            <a:p>
              <a:endParaRPr lang="lv-LV" sz="1570" b="1" dirty="0"/>
            </a:p>
          </p:txBody>
        </p:sp>
      </p:grpSp>
    </p:spTree>
    <p:extLst>
      <p:ext uri="{BB962C8B-B14F-4D97-AF65-F5344CB8AC3E}">
        <p14:creationId xmlns:p14="http://schemas.microsoft.com/office/powerpoint/2010/main" val="52779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DD2D2B-0910-47EF-970A-6FE4AB65FB16}"/>
              </a:ext>
            </a:extLst>
          </p:cNvPr>
          <p:cNvSpPr>
            <a:spLocks noGrp="1"/>
          </p:cNvSpPr>
          <p:nvPr>
            <p:ph type="title"/>
          </p:nvPr>
        </p:nvSpPr>
        <p:spPr>
          <a:xfrm>
            <a:off x="753533" y="449704"/>
            <a:ext cx="11073468" cy="719529"/>
          </a:xfrm>
        </p:spPr>
        <p:txBody>
          <a:bodyPr>
            <a:normAutofit fontScale="90000"/>
          </a:bodyPr>
          <a:lstStyle/>
          <a:p>
            <a:br>
              <a:rPr lang="lv-LV" sz="4400" dirty="0"/>
            </a:br>
            <a:r>
              <a:rPr lang="lv-LV" sz="4000" i="0" dirty="0">
                <a:effectLst/>
              </a:rPr>
              <a:t>Daudzdzīvokļu māju remonta aizdevums</a:t>
            </a:r>
            <a:br>
              <a:rPr lang="lv-LV" sz="4400" dirty="0"/>
            </a:br>
            <a:endParaRPr lang="lv-LV" dirty="0">
              <a:highlight>
                <a:srgbClr val="6AC2BB"/>
              </a:highlight>
            </a:endParaRPr>
          </a:p>
        </p:txBody>
      </p:sp>
      <p:pic>
        <p:nvPicPr>
          <p:cNvPr id="10" name="Picture 9">
            <a:extLst>
              <a:ext uri="{FF2B5EF4-FFF2-40B4-BE49-F238E27FC236}">
                <a16:creationId xmlns:a16="http://schemas.microsoft.com/office/drawing/2014/main" id="{9A2D0DEA-F3BA-C2EB-80FF-65C4A974AA1A}"/>
              </a:ext>
            </a:extLst>
          </p:cNvPr>
          <p:cNvPicPr>
            <a:picLocks noChangeAspect="1"/>
          </p:cNvPicPr>
          <p:nvPr/>
        </p:nvPicPr>
        <p:blipFill>
          <a:blip r:embed="rId3"/>
          <a:stretch>
            <a:fillRect/>
          </a:stretch>
        </p:blipFill>
        <p:spPr>
          <a:xfrm>
            <a:off x="706500" y="1250100"/>
            <a:ext cx="11167533" cy="5414323"/>
          </a:xfrm>
          <a:prstGeom prst="rect">
            <a:avLst/>
          </a:prstGeom>
        </p:spPr>
      </p:pic>
    </p:spTree>
    <p:extLst>
      <p:ext uri="{BB962C8B-B14F-4D97-AF65-F5344CB8AC3E}">
        <p14:creationId xmlns:p14="http://schemas.microsoft.com/office/powerpoint/2010/main" val="123707049"/>
      </p:ext>
    </p:extLst>
  </p:cSld>
  <p:clrMapOvr>
    <a:masterClrMapping/>
  </p:clrMapOvr>
</p:sld>
</file>

<file path=ppt/theme/theme1.xml><?xml version="1.0" encoding="utf-8"?>
<a:theme xmlns:a="http://schemas.openxmlformats.org/drawingml/2006/main" name="Office Theme">
  <a:themeElements>
    <a:clrScheme name="Custom 2">
      <a:dk1>
        <a:srgbClr val="00467F"/>
      </a:dk1>
      <a:lt1>
        <a:srgbClr val="FFFFFF"/>
      </a:lt1>
      <a:dk2>
        <a:srgbClr val="00467F"/>
      </a:dk2>
      <a:lt2>
        <a:srgbClr val="E7E6E6"/>
      </a:lt2>
      <a:accent1>
        <a:srgbClr val="C3D500"/>
      </a:accent1>
      <a:accent2>
        <a:srgbClr val="6AC2BA"/>
      </a:accent2>
      <a:accent3>
        <a:srgbClr val="00467F"/>
      </a:accent3>
      <a:accent4>
        <a:srgbClr val="00D8A7"/>
      </a:accent4>
      <a:accent5>
        <a:srgbClr val="00E9D9"/>
      </a:accent5>
      <a:accent6>
        <a:srgbClr val="70AD47"/>
      </a:accent6>
      <a:hlink>
        <a:srgbClr val="00467F"/>
      </a:hlink>
      <a:folHlink>
        <a:srgbClr val="9C9C9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um new.pptx" id="{2D8DE138-A5A3-4ED3-A71A-4390762E958D}" vid="{68D43B91-7F6F-47D5-B1DB-A8DE34C1AF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altum</Template>
  <TotalTime>3676</TotalTime>
  <Words>1533</Words>
  <Application>Microsoft Office PowerPoint</Application>
  <PresentationFormat>Widescreen</PresentationFormat>
  <Paragraphs>75</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System Font Regular</vt:lpstr>
      <vt:lpstr>Office Theme</vt:lpstr>
      <vt:lpstr>PowerPoint Presentation</vt:lpstr>
      <vt:lpstr>PowerPoint Presentation</vt:lpstr>
      <vt:lpstr>Programmas noTeikumi</vt:lpstr>
      <vt:lpstr>Programmas nosacījumi  </vt:lpstr>
      <vt:lpstr>PowerPoint Presentation</vt:lpstr>
      <vt:lpstr>1.solis-  dzīvokļu īpašnieku lēmums</vt:lpstr>
      <vt:lpstr>PowerPoint Presentation</vt:lpstr>
      <vt:lpstr>PowerPoint Presentation</vt:lpstr>
      <vt:lpstr> Daudzdzīvokļu māju remonta aizdevums </vt:lpstr>
      <vt:lpstr>Paldies!  www.altum.lv/pakalpojumi/iedzivotajiem/daudzdzivoklu-maju-energoefektivitate-2022-2026/  www.altum.lv/pakalpojumi/iedzivotajiem/daudzdzivoklu-maju-remonta-aizdevums/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Kā sagatavot projekta pieteikumu</dc:title>
  <dc:creator>Inese Romānova</dc:creator>
  <cp:lastModifiedBy>Ieva Vērzemniece</cp:lastModifiedBy>
  <cp:revision>102</cp:revision>
  <dcterms:created xsi:type="dcterms:W3CDTF">2022-12-05T11:34:33Z</dcterms:created>
  <dcterms:modified xsi:type="dcterms:W3CDTF">2023-11-27T14:32:33Z</dcterms:modified>
</cp:coreProperties>
</file>