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256" r:id="rId2"/>
    <p:sldId id="325" r:id="rId3"/>
    <p:sldId id="307" r:id="rId4"/>
    <p:sldId id="305" r:id="rId5"/>
    <p:sldId id="341" r:id="rId6"/>
    <p:sldId id="345" r:id="rId7"/>
    <p:sldId id="343" r:id="rId8"/>
    <p:sldId id="346" r:id="rId9"/>
    <p:sldId id="366" r:id="rId10"/>
    <p:sldId id="347" r:id="rId11"/>
    <p:sldId id="348" r:id="rId12"/>
    <p:sldId id="349" r:id="rId13"/>
    <p:sldId id="342" r:id="rId14"/>
    <p:sldId id="354" r:id="rId15"/>
    <p:sldId id="368" r:id="rId16"/>
    <p:sldId id="350" r:id="rId17"/>
    <p:sldId id="351" r:id="rId18"/>
    <p:sldId id="370" r:id="rId19"/>
    <p:sldId id="352" r:id="rId20"/>
    <p:sldId id="353" r:id="rId21"/>
    <p:sldId id="355" r:id="rId22"/>
    <p:sldId id="372" r:id="rId23"/>
    <p:sldId id="359" r:id="rId24"/>
    <p:sldId id="374" r:id="rId25"/>
    <p:sldId id="356" r:id="rId26"/>
    <p:sldId id="376" r:id="rId27"/>
    <p:sldId id="357" r:id="rId28"/>
    <p:sldId id="360" r:id="rId29"/>
    <p:sldId id="361" r:id="rId30"/>
    <p:sldId id="362" r:id="rId31"/>
    <p:sldId id="363" r:id="rId32"/>
    <p:sldId id="364" r:id="rId33"/>
    <p:sldId id="365" r:id="rId34"/>
    <p:sldId id="329" r:id="rId35"/>
    <p:sldId id="34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E56B86-C71A-4BB1-8DC8-B071D70BD455}">
          <p14:sldIdLst>
            <p14:sldId id="256"/>
            <p14:sldId id="325"/>
            <p14:sldId id="307"/>
            <p14:sldId id="305"/>
            <p14:sldId id="341"/>
            <p14:sldId id="345"/>
            <p14:sldId id="343"/>
            <p14:sldId id="346"/>
            <p14:sldId id="366"/>
            <p14:sldId id="347"/>
            <p14:sldId id="348"/>
            <p14:sldId id="349"/>
            <p14:sldId id="342"/>
            <p14:sldId id="354"/>
            <p14:sldId id="368"/>
            <p14:sldId id="350"/>
            <p14:sldId id="351"/>
            <p14:sldId id="370"/>
            <p14:sldId id="352"/>
            <p14:sldId id="353"/>
            <p14:sldId id="355"/>
            <p14:sldId id="372"/>
            <p14:sldId id="359"/>
            <p14:sldId id="374"/>
            <p14:sldId id="356"/>
            <p14:sldId id="376"/>
            <p14:sldId id="357"/>
            <p14:sldId id="360"/>
            <p14:sldId id="361"/>
            <p14:sldId id="362"/>
            <p14:sldId id="363"/>
            <p14:sldId id="364"/>
            <p14:sldId id="365"/>
            <p14:sldId id="329"/>
            <p14:sldId id="340"/>
          </p14:sldIdLst>
        </p14:section>
        <p14:section name="Untitled Section" id="{CDDD473A-472C-4273-A378-50D06A95ECC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80702" autoAdjust="0"/>
  </p:normalViewPr>
  <p:slideViewPr>
    <p:cSldViewPr>
      <p:cViewPr varScale="1">
        <p:scale>
          <a:sx n="114" d="100"/>
          <a:sy n="114" d="100"/>
        </p:scale>
        <p:origin x="31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3C919-D6C9-4A8E-B707-FFA7C57FA4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E879CD-4D7C-4602-A917-62DCC0B61B6C}">
      <dgm:prSet/>
      <dgm:spPr/>
      <dgm:t>
        <a:bodyPr/>
        <a:lstStyle/>
        <a:p>
          <a:r>
            <a:rPr lang="lv-LV" b="1" dirty="0"/>
            <a:t>Viedie ciemati Eiropas izpratnē</a:t>
          </a:r>
          <a:endParaRPr lang="en-US" dirty="0"/>
        </a:p>
      </dgm:t>
    </dgm:pt>
    <dgm:pt modelId="{81C04E1F-6A45-44E2-9C2E-CAA3DE22E356}" type="parTrans" cxnId="{06221AD9-9D3D-4791-9385-BA3E1DEDBF4A}">
      <dgm:prSet/>
      <dgm:spPr/>
      <dgm:t>
        <a:bodyPr/>
        <a:lstStyle/>
        <a:p>
          <a:endParaRPr lang="en-US"/>
        </a:p>
      </dgm:t>
    </dgm:pt>
    <dgm:pt modelId="{CAF1999E-0D65-49F5-8A6C-BAD830A4D48E}" type="sibTrans" cxnId="{06221AD9-9D3D-4791-9385-BA3E1DEDBF4A}">
      <dgm:prSet/>
      <dgm:spPr/>
      <dgm:t>
        <a:bodyPr/>
        <a:lstStyle/>
        <a:p>
          <a:endParaRPr lang="en-US"/>
        </a:p>
      </dgm:t>
    </dgm:pt>
    <dgm:pt modelId="{7B314046-3AC7-466A-89A4-6C59A5F5C590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b="1" dirty="0"/>
            <a:t>Kā kļūt par viedo ciemu</a:t>
          </a:r>
          <a:endParaRPr lang="en-US" dirty="0"/>
        </a:p>
        <a:p>
          <a:pPr marL="0" lvl="0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6C4733BD-912B-4B2D-99BF-64FF09CC8B4B}" type="parTrans" cxnId="{FBD7FF4B-7B0C-4F8C-863F-F30E89F74470}">
      <dgm:prSet/>
      <dgm:spPr/>
      <dgm:t>
        <a:bodyPr/>
        <a:lstStyle/>
        <a:p>
          <a:endParaRPr lang="en-US"/>
        </a:p>
      </dgm:t>
    </dgm:pt>
    <dgm:pt modelId="{0086C42C-37C1-4D62-AB77-0ED4F4EA5831}" type="sibTrans" cxnId="{FBD7FF4B-7B0C-4F8C-863F-F30E89F74470}">
      <dgm:prSet/>
      <dgm:spPr/>
      <dgm:t>
        <a:bodyPr/>
        <a:lstStyle/>
        <a:p>
          <a:endParaRPr lang="en-US"/>
        </a:p>
      </dgm:t>
    </dgm:pt>
    <dgm:pt modelId="{E04E867E-0528-428E-B4B9-2A463AEC75EF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b="1" dirty="0"/>
            <a:t>Digitālās tehnoloģijas viedo ciemu veidošanā</a:t>
          </a:r>
          <a:endParaRPr lang="en-US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9B8AAE7F-1D62-4F02-BB03-AA40230BC01A}" type="parTrans" cxnId="{09B73758-C48E-43FB-9FEE-1155D0572981}">
      <dgm:prSet/>
      <dgm:spPr/>
      <dgm:t>
        <a:bodyPr/>
        <a:lstStyle/>
        <a:p>
          <a:endParaRPr lang="en-US"/>
        </a:p>
      </dgm:t>
    </dgm:pt>
    <dgm:pt modelId="{469947C1-7AEA-4F37-8B95-EB09FAC757B2}" type="sibTrans" cxnId="{09B73758-C48E-43FB-9FEE-1155D0572981}">
      <dgm:prSet/>
      <dgm:spPr/>
      <dgm:t>
        <a:bodyPr/>
        <a:lstStyle/>
        <a:p>
          <a:endParaRPr lang="en-US"/>
        </a:p>
      </dgm:t>
    </dgm:pt>
    <dgm:pt modelId="{B411F245-A48A-490E-A0FE-D31AEE53415F}">
      <dgm:prSet/>
      <dgm:spPr/>
      <dgm:t>
        <a:bodyPr/>
        <a:lstStyle/>
        <a:p>
          <a:r>
            <a:rPr lang="lv-LV" b="1" dirty="0"/>
            <a:t>Kopienas līdzdalība</a:t>
          </a:r>
          <a:endParaRPr lang="en-US" dirty="0"/>
        </a:p>
      </dgm:t>
    </dgm:pt>
    <dgm:pt modelId="{C2B8FA7E-7FAD-4AFF-8093-E8E30542AD55}" type="parTrans" cxnId="{0BBDF8BB-88B2-48E3-87F7-D09471794BD7}">
      <dgm:prSet/>
      <dgm:spPr/>
      <dgm:t>
        <a:bodyPr/>
        <a:lstStyle/>
        <a:p>
          <a:endParaRPr lang="en-US"/>
        </a:p>
      </dgm:t>
    </dgm:pt>
    <dgm:pt modelId="{C8C1EC83-17F4-47D7-811B-ECA423B84845}" type="sibTrans" cxnId="{0BBDF8BB-88B2-48E3-87F7-D09471794BD7}">
      <dgm:prSet/>
      <dgm:spPr/>
      <dgm:t>
        <a:bodyPr/>
        <a:lstStyle/>
        <a:p>
          <a:endParaRPr lang="en-US"/>
        </a:p>
      </dgm:t>
    </dgm:pt>
    <dgm:pt modelId="{71C52644-3434-4C58-A300-B568B3D62FD3}" type="pres">
      <dgm:prSet presAssocID="{2F13C919-D6C9-4A8E-B707-FFA7C57FA4D5}" presName="linear" presStyleCnt="0">
        <dgm:presLayoutVars>
          <dgm:animLvl val="lvl"/>
          <dgm:resizeHandles val="exact"/>
        </dgm:presLayoutVars>
      </dgm:prSet>
      <dgm:spPr/>
    </dgm:pt>
    <dgm:pt modelId="{D24B6AD5-7EFD-47DF-A487-2DEB04660F41}" type="pres">
      <dgm:prSet presAssocID="{B7E879CD-4D7C-4602-A917-62DCC0B61B6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C93411-412E-463D-9055-0D941FE02808}" type="pres">
      <dgm:prSet presAssocID="{CAF1999E-0D65-49F5-8A6C-BAD830A4D48E}" presName="spacer" presStyleCnt="0"/>
      <dgm:spPr/>
    </dgm:pt>
    <dgm:pt modelId="{7BE0FBD1-EBEB-43CB-87B3-44AE148D4636}" type="pres">
      <dgm:prSet presAssocID="{7B314046-3AC7-466A-89A4-6C59A5F5C59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471A6D-4D4D-45F8-9F55-A912B44CB47E}" type="pres">
      <dgm:prSet presAssocID="{0086C42C-37C1-4D62-AB77-0ED4F4EA5831}" presName="spacer" presStyleCnt="0"/>
      <dgm:spPr/>
    </dgm:pt>
    <dgm:pt modelId="{02A70138-0DB4-4C1F-8030-E46EFC94D9EE}" type="pres">
      <dgm:prSet presAssocID="{E04E867E-0528-428E-B4B9-2A463AEC75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3F43BCA-63D3-4DFC-82AC-E4BA06A46F95}" type="pres">
      <dgm:prSet presAssocID="{469947C1-7AEA-4F37-8B95-EB09FAC757B2}" presName="spacer" presStyleCnt="0"/>
      <dgm:spPr/>
    </dgm:pt>
    <dgm:pt modelId="{17AF3BB5-E161-4BB9-A3D7-5C4AC4E080B4}" type="pres">
      <dgm:prSet presAssocID="{B411F245-A48A-490E-A0FE-D31AEE53415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00BE901-BEA1-4D59-87A0-0A64A73A63D8}" type="presOf" srcId="{E04E867E-0528-428E-B4B9-2A463AEC75EF}" destId="{02A70138-0DB4-4C1F-8030-E46EFC94D9EE}" srcOrd="0" destOrd="0" presId="urn:microsoft.com/office/officeart/2005/8/layout/vList2"/>
    <dgm:cxn modelId="{4F84EE17-EADD-4326-A85B-5F3FC656FF17}" type="presOf" srcId="{B7E879CD-4D7C-4602-A917-62DCC0B61B6C}" destId="{D24B6AD5-7EFD-47DF-A487-2DEB04660F41}" srcOrd="0" destOrd="0" presId="urn:microsoft.com/office/officeart/2005/8/layout/vList2"/>
    <dgm:cxn modelId="{AD593730-5EBE-475C-A441-C9512A2C6FA9}" type="presOf" srcId="{7B314046-3AC7-466A-89A4-6C59A5F5C590}" destId="{7BE0FBD1-EBEB-43CB-87B3-44AE148D4636}" srcOrd="0" destOrd="0" presId="urn:microsoft.com/office/officeart/2005/8/layout/vList2"/>
    <dgm:cxn modelId="{6C65E05D-8F09-4BAA-B7BC-24691D1D2BB9}" type="presOf" srcId="{2F13C919-D6C9-4A8E-B707-FFA7C57FA4D5}" destId="{71C52644-3434-4C58-A300-B568B3D62FD3}" srcOrd="0" destOrd="0" presId="urn:microsoft.com/office/officeart/2005/8/layout/vList2"/>
    <dgm:cxn modelId="{FBD7FF4B-7B0C-4F8C-863F-F30E89F74470}" srcId="{2F13C919-D6C9-4A8E-B707-FFA7C57FA4D5}" destId="{7B314046-3AC7-466A-89A4-6C59A5F5C590}" srcOrd="1" destOrd="0" parTransId="{6C4733BD-912B-4B2D-99BF-64FF09CC8B4B}" sibTransId="{0086C42C-37C1-4D62-AB77-0ED4F4EA5831}"/>
    <dgm:cxn modelId="{09B73758-C48E-43FB-9FEE-1155D0572981}" srcId="{2F13C919-D6C9-4A8E-B707-FFA7C57FA4D5}" destId="{E04E867E-0528-428E-B4B9-2A463AEC75EF}" srcOrd="2" destOrd="0" parTransId="{9B8AAE7F-1D62-4F02-BB03-AA40230BC01A}" sibTransId="{469947C1-7AEA-4F37-8B95-EB09FAC757B2}"/>
    <dgm:cxn modelId="{0BBDF8BB-88B2-48E3-87F7-D09471794BD7}" srcId="{2F13C919-D6C9-4A8E-B707-FFA7C57FA4D5}" destId="{B411F245-A48A-490E-A0FE-D31AEE53415F}" srcOrd="3" destOrd="0" parTransId="{C2B8FA7E-7FAD-4AFF-8093-E8E30542AD55}" sibTransId="{C8C1EC83-17F4-47D7-811B-ECA423B84845}"/>
    <dgm:cxn modelId="{06221AD9-9D3D-4791-9385-BA3E1DEDBF4A}" srcId="{2F13C919-D6C9-4A8E-B707-FFA7C57FA4D5}" destId="{B7E879CD-4D7C-4602-A917-62DCC0B61B6C}" srcOrd="0" destOrd="0" parTransId="{81C04E1F-6A45-44E2-9C2E-CAA3DE22E356}" sibTransId="{CAF1999E-0D65-49F5-8A6C-BAD830A4D48E}"/>
    <dgm:cxn modelId="{F0E42AEB-BBD0-4B70-94DE-2857167EA09F}" type="presOf" srcId="{B411F245-A48A-490E-A0FE-D31AEE53415F}" destId="{17AF3BB5-E161-4BB9-A3D7-5C4AC4E080B4}" srcOrd="0" destOrd="0" presId="urn:microsoft.com/office/officeart/2005/8/layout/vList2"/>
    <dgm:cxn modelId="{CA1DE606-E287-4131-AF92-FAC77E10C438}" type="presParOf" srcId="{71C52644-3434-4C58-A300-B568B3D62FD3}" destId="{D24B6AD5-7EFD-47DF-A487-2DEB04660F41}" srcOrd="0" destOrd="0" presId="urn:microsoft.com/office/officeart/2005/8/layout/vList2"/>
    <dgm:cxn modelId="{7520B819-E5D6-4E00-96C3-7306D4D5BFB2}" type="presParOf" srcId="{71C52644-3434-4C58-A300-B568B3D62FD3}" destId="{25C93411-412E-463D-9055-0D941FE02808}" srcOrd="1" destOrd="0" presId="urn:microsoft.com/office/officeart/2005/8/layout/vList2"/>
    <dgm:cxn modelId="{F7543F59-CF67-4D8D-AFC4-20E07FF2D477}" type="presParOf" srcId="{71C52644-3434-4C58-A300-B568B3D62FD3}" destId="{7BE0FBD1-EBEB-43CB-87B3-44AE148D4636}" srcOrd="2" destOrd="0" presId="urn:microsoft.com/office/officeart/2005/8/layout/vList2"/>
    <dgm:cxn modelId="{94E27438-BCE5-4551-8976-B04752F83512}" type="presParOf" srcId="{71C52644-3434-4C58-A300-B568B3D62FD3}" destId="{2A471A6D-4D4D-45F8-9F55-A912B44CB47E}" srcOrd="3" destOrd="0" presId="urn:microsoft.com/office/officeart/2005/8/layout/vList2"/>
    <dgm:cxn modelId="{0129AD72-3045-4708-A3B1-42062F8C3A1D}" type="presParOf" srcId="{71C52644-3434-4C58-A300-B568B3D62FD3}" destId="{02A70138-0DB4-4C1F-8030-E46EFC94D9EE}" srcOrd="4" destOrd="0" presId="urn:microsoft.com/office/officeart/2005/8/layout/vList2"/>
    <dgm:cxn modelId="{75167922-6E91-4C3E-B7B9-9BD48D4A8DBB}" type="presParOf" srcId="{71C52644-3434-4C58-A300-B568B3D62FD3}" destId="{F3F43BCA-63D3-4DFC-82AC-E4BA06A46F95}" srcOrd="5" destOrd="0" presId="urn:microsoft.com/office/officeart/2005/8/layout/vList2"/>
    <dgm:cxn modelId="{FC16AFA5-5952-4662-8EC6-7E858E5F59A0}" type="presParOf" srcId="{71C52644-3434-4C58-A300-B568B3D62FD3}" destId="{17AF3BB5-E161-4BB9-A3D7-5C4AC4E080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271719-F6AA-4C2D-A681-B3BB4350D20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B2D6484-0E83-4B14-B747-034AF26EA00A}">
      <dgm:prSet/>
      <dgm:spPr/>
      <dgm:t>
        <a:bodyPr/>
        <a:lstStyle/>
        <a:p>
          <a:r>
            <a:rPr lang="lv-LV"/>
            <a:t>1)Radīt pamatnosacījumus digitalizācijai, tostarp digitālo prasmju uzlabošanai.</a:t>
          </a:r>
          <a:endParaRPr lang="en-US"/>
        </a:p>
      </dgm:t>
    </dgm:pt>
    <dgm:pt modelId="{78FC1B7F-E2F4-4969-9E7A-5B0A6C8352A9}" type="parTrans" cxnId="{ED11AAEC-AFD2-48EF-97B1-FA924FBF189C}">
      <dgm:prSet/>
      <dgm:spPr/>
      <dgm:t>
        <a:bodyPr/>
        <a:lstStyle/>
        <a:p>
          <a:endParaRPr lang="en-US"/>
        </a:p>
      </dgm:t>
    </dgm:pt>
    <dgm:pt modelId="{4C16F384-2DFC-45C3-BA39-8E2286050569}" type="sibTrans" cxnId="{ED11AAEC-AFD2-48EF-97B1-FA924FBF189C}">
      <dgm:prSet/>
      <dgm:spPr/>
      <dgm:t>
        <a:bodyPr/>
        <a:lstStyle/>
        <a:p>
          <a:endParaRPr lang="en-US"/>
        </a:p>
      </dgm:t>
    </dgm:pt>
    <dgm:pt modelId="{EA30ADB1-3050-48FC-A0DA-EED203F26925}">
      <dgm:prSet/>
      <dgm:spPr/>
      <dgm:t>
        <a:bodyPr/>
        <a:lstStyle/>
        <a:p>
          <a:r>
            <a:rPr lang="lv-LV"/>
            <a:t>2) saistīt digitalizāciju ar ilgtspējīgu attīstību un ANO Ilgtspējīgas attīstības mērķi.</a:t>
          </a:r>
          <a:endParaRPr lang="en-US"/>
        </a:p>
      </dgm:t>
    </dgm:pt>
    <dgm:pt modelId="{B4117BDC-E439-440C-A7E6-7E7EB76C885D}" type="parTrans" cxnId="{A9453F3D-4E03-453B-8B7B-55ADF5810E3C}">
      <dgm:prSet/>
      <dgm:spPr/>
      <dgm:t>
        <a:bodyPr/>
        <a:lstStyle/>
        <a:p>
          <a:endParaRPr lang="en-US"/>
        </a:p>
      </dgm:t>
    </dgm:pt>
    <dgm:pt modelId="{B6693BFA-0F66-4610-90E4-4F50EC855015}" type="sibTrans" cxnId="{A9453F3D-4E03-453B-8B7B-55ADF5810E3C}">
      <dgm:prSet/>
      <dgm:spPr/>
      <dgm:t>
        <a:bodyPr/>
        <a:lstStyle/>
        <a:p>
          <a:endParaRPr lang="en-US"/>
        </a:p>
      </dgm:t>
    </dgm:pt>
    <dgm:pt modelId="{065B797C-5D07-4EAB-8064-3BA2269067B0}">
      <dgm:prSet/>
      <dgm:spPr/>
      <dgm:t>
        <a:bodyPr/>
        <a:lstStyle/>
        <a:p>
          <a:r>
            <a:rPr lang="lv-LV"/>
            <a:t>3) veikt digitalizāciju, iesaistot ieinteresētās personas.</a:t>
          </a:r>
          <a:endParaRPr lang="en-US"/>
        </a:p>
      </dgm:t>
    </dgm:pt>
    <dgm:pt modelId="{C406BD6A-70F2-4760-8CE8-DB94B663AD45}" type="parTrans" cxnId="{21AE9E3F-B66C-450B-A070-A0C92C0F50C4}">
      <dgm:prSet/>
      <dgm:spPr/>
      <dgm:t>
        <a:bodyPr/>
        <a:lstStyle/>
        <a:p>
          <a:endParaRPr lang="en-US"/>
        </a:p>
      </dgm:t>
    </dgm:pt>
    <dgm:pt modelId="{6AD797F4-E9E8-448C-ADFD-823AAD27CD01}" type="sibTrans" cxnId="{21AE9E3F-B66C-450B-A070-A0C92C0F50C4}">
      <dgm:prSet/>
      <dgm:spPr/>
      <dgm:t>
        <a:bodyPr/>
        <a:lstStyle/>
        <a:p>
          <a:endParaRPr lang="en-US"/>
        </a:p>
      </dgm:t>
    </dgm:pt>
    <dgm:pt modelId="{88339D27-D4BB-471F-A15D-0DC67B39CE08}" type="pres">
      <dgm:prSet presAssocID="{BD271719-F6AA-4C2D-A681-B3BB4350D205}" presName="outerComposite" presStyleCnt="0">
        <dgm:presLayoutVars>
          <dgm:chMax val="5"/>
          <dgm:dir/>
          <dgm:resizeHandles val="exact"/>
        </dgm:presLayoutVars>
      </dgm:prSet>
      <dgm:spPr/>
    </dgm:pt>
    <dgm:pt modelId="{A8D0CA94-52C4-4191-BD28-4FD55FDC09A7}" type="pres">
      <dgm:prSet presAssocID="{BD271719-F6AA-4C2D-A681-B3BB4350D205}" presName="dummyMaxCanvas" presStyleCnt="0">
        <dgm:presLayoutVars/>
      </dgm:prSet>
      <dgm:spPr/>
    </dgm:pt>
    <dgm:pt modelId="{B28B8C2A-28ED-4131-94DE-7E0EA76A0CF3}" type="pres">
      <dgm:prSet presAssocID="{BD271719-F6AA-4C2D-A681-B3BB4350D205}" presName="ThreeNodes_1" presStyleLbl="node1" presStyleIdx="0" presStyleCnt="3">
        <dgm:presLayoutVars>
          <dgm:bulletEnabled val="1"/>
        </dgm:presLayoutVars>
      </dgm:prSet>
      <dgm:spPr/>
    </dgm:pt>
    <dgm:pt modelId="{4BC50193-EFA5-4DE4-90A4-D2BB2C550AB3}" type="pres">
      <dgm:prSet presAssocID="{BD271719-F6AA-4C2D-A681-B3BB4350D205}" presName="ThreeNodes_2" presStyleLbl="node1" presStyleIdx="1" presStyleCnt="3">
        <dgm:presLayoutVars>
          <dgm:bulletEnabled val="1"/>
        </dgm:presLayoutVars>
      </dgm:prSet>
      <dgm:spPr/>
    </dgm:pt>
    <dgm:pt modelId="{4287E3DC-4666-435F-91C2-0BD632CAFA9C}" type="pres">
      <dgm:prSet presAssocID="{BD271719-F6AA-4C2D-A681-B3BB4350D205}" presName="ThreeNodes_3" presStyleLbl="node1" presStyleIdx="2" presStyleCnt="3">
        <dgm:presLayoutVars>
          <dgm:bulletEnabled val="1"/>
        </dgm:presLayoutVars>
      </dgm:prSet>
      <dgm:spPr/>
    </dgm:pt>
    <dgm:pt modelId="{6CB7CADF-D6FC-49AB-A9A2-A74FAC04FEB5}" type="pres">
      <dgm:prSet presAssocID="{BD271719-F6AA-4C2D-A681-B3BB4350D205}" presName="ThreeConn_1-2" presStyleLbl="fgAccFollowNode1" presStyleIdx="0" presStyleCnt="2">
        <dgm:presLayoutVars>
          <dgm:bulletEnabled val="1"/>
        </dgm:presLayoutVars>
      </dgm:prSet>
      <dgm:spPr/>
    </dgm:pt>
    <dgm:pt modelId="{473D0753-2454-424F-A0B0-D852F8188F79}" type="pres">
      <dgm:prSet presAssocID="{BD271719-F6AA-4C2D-A681-B3BB4350D205}" presName="ThreeConn_2-3" presStyleLbl="fgAccFollowNode1" presStyleIdx="1" presStyleCnt="2">
        <dgm:presLayoutVars>
          <dgm:bulletEnabled val="1"/>
        </dgm:presLayoutVars>
      </dgm:prSet>
      <dgm:spPr/>
    </dgm:pt>
    <dgm:pt modelId="{C4272DF6-F5E3-4CEF-9544-8FAEDC436F85}" type="pres">
      <dgm:prSet presAssocID="{BD271719-F6AA-4C2D-A681-B3BB4350D205}" presName="ThreeNodes_1_text" presStyleLbl="node1" presStyleIdx="2" presStyleCnt="3">
        <dgm:presLayoutVars>
          <dgm:bulletEnabled val="1"/>
        </dgm:presLayoutVars>
      </dgm:prSet>
      <dgm:spPr/>
    </dgm:pt>
    <dgm:pt modelId="{39A9A8C1-B460-4C09-935C-DC7F57AED980}" type="pres">
      <dgm:prSet presAssocID="{BD271719-F6AA-4C2D-A681-B3BB4350D205}" presName="ThreeNodes_2_text" presStyleLbl="node1" presStyleIdx="2" presStyleCnt="3">
        <dgm:presLayoutVars>
          <dgm:bulletEnabled val="1"/>
        </dgm:presLayoutVars>
      </dgm:prSet>
      <dgm:spPr/>
    </dgm:pt>
    <dgm:pt modelId="{AA59517F-4C1C-49D9-A3B6-96492B2533D0}" type="pres">
      <dgm:prSet presAssocID="{BD271719-F6AA-4C2D-A681-B3BB4350D20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7C71C27-34FD-4142-BC2E-0E7F8BC6FEC7}" type="presOf" srcId="{5B2D6484-0E83-4B14-B747-034AF26EA00A}" destId="{C4272DF6-F5E3-4CEF-9544-8FAEDC436F85}" srcOrd="1" destOrd="0" presId="urn:microsoft.com/office/officeart/2005/8/layout/vProcess5"/>
    <dgm:cxn modelId="{DDF08539-4AA4-4CC8-B415-3A5AC92FBED8}" type="presOf" srcId="{B6693BFA-0F66-4610-90E4-4F50EC855015}" destId="{473D0753-2454-424F-A0B0-D852F8188F79}" srcOrd="0" destOrd="0" presId="urn:microsoft.com/office/officeart/2005/8/layout/vProcess5"/>
    <dgm:cxn modelId="{A9453F3D-4E03-453B-8B7B-55ADF5810E3C}" srcId="{BD271719-F6AA-4C2D-A681-B3BB4350D205}" destId="{EA30ADB1-3050-48FC-A0DA-EED203F26925}" srcOrd="1" destOrd="0" parTransId="{B4117BDC-E439-440C-A7E6-7E7EB76C885D}" sibTransId="{B6693BFA-0F66-4610-90E4-4F50EC855015}"/>
    <dgm:cxn modelId="{21AE9E3F-B66C-450B-A070-A0C92C0F50C4}" srcId="{BD271719-F6AA-4C2D-A681-B3BB4350D205}" destId="{065B797C-5D07-4EAB-8064-3BA2269067B0}" srcOrd="2" destOrd="0" parTransId="{C406BD6A-70F2-4760-8CE8-DB94B663AD45}" sibTransId="{6AD797F4-E9E8-448C-ADFD-823AAD27CD01}"/>
    <dgm:cxn modelId="{E98EE843-D0D3-4DB2-B86A-E9157ECC5925}" type="presOf" srcId="{4C16F384-2DFC-45C3-BA39-8E2286050569}" destId="{6CB7CADF-D6FC-49AB-A9A2-A74FAC04FEB5}" srcOrd="0" destOrd="0" presId="urn:microsoft.com/office/officeart/2005/8/layout/vProcess5"/>
    <dgm:cxn modelId="{9B180969-BEEB-4102-8496-3F36EA3C2365}" type="presOf" srcId="{BD271719-F6AA-4C2D-A681-B3BB4350D205}" destId="{88339D27-D4BB-471F-A15D-0DC67B39CE08}" srcOrd="0" destOrd="0" presId="urn:microsoft.com/office/officeart/2005/8/layout/vProcess5"/>
    <dgm:cxn modelId="{84A0BC54-2878-49C4-9758-A09D48B46EB5}" type="presOf" srcId="{EA30ADB1-3050-48FC-A0DA-EED203F26925}" destId="{4BC50193-EFA5-4DE4-90A4-D2BB2C550AB3}" srcOrd="0" destOrd="0" presId="urn:microsoft.com/office/officeart/2005/8/layout/vProcess5"/>
    <dgm:cxn modelId="{EC5D4078-89EC-4123-9736-4B77ADCE94A2}" type="presOf" srcId="{065B797C-5D07-4EAB-8064-3BA2269067B0}" destId="{AA59517F-4C1C-49D9-A3B6-96492B2533D0}" srcOrd="1" destOrd="0" presId="urn:microsoft.com/office/officeart/2005/8/layout/vProcess5"/>
    <dgm:cxn modelId="{C3B4F88D-B14F-4C64-9461-6CA59F184823}" type="presOf" srcId="{5B2D6484-0E83-4B14-B747-034AF26EA00A}" destId="{B28B8C2A-28ED-4131-94DE-7E0EA76A0CF3}" srcOrd="0" destOrd="0" presId="urn:microsoft.com/office/officeart/2005/8/layout/vProcess5"/>
    <dgm:cxn modelId="{DA12BFB6-3925-4DD4-A095-BB00302A8A3C}" type="presOf" srcId="{EA30ADB1-3050-48FC-A0DA-EED203F26925}" destId="{39A9A8C1-B460-4C09-935C-DC7F57AED980}" srcOrd="1" destOrd="0" presId="urn:microsoft.com/office/officeart/2005/8/layout/vProcess5"/>
    <dgm:cxn modelId="{A76DB6C1-9085-4B04-BE03-C5352768CBA0}" type="presOf" srcId="{065B797C-5D07-4EAB-8064-3BA2269067B0}" destId="{4287E3DC-4666-435F-91C2-0BD632CAFA9C}" srcOrd="0" destOrd="0" presId="urn:microsoft.com/office/officeart/2005/8/layout/vProcess5"/>
    <dgm:cxn modelId="{ED11AAEC-AFD2-48EF-97B1-FA924FBF189C}" srcId="{BD271719-F6AA-4C2D-A681-B3BB4350D205}" destId="{5B2D6484-0E83-4B14-B747-034AF26EA00A}" srcOrd="0" destOrd="0" parTransId="{78FC1B7F-E2F4-4969-9E7A-5B0A6C8352A9}" sibTransId="{4C16F384-2DFC-45C3-BA39-8E2286050569}"/>
    <dgm:cxn modelId="{CFED12BE-5330-4406-8096-75C4D4E65980}" type="presParOf" srcId="{88339D27-D4BB-471F-A15D-0DC67B39CE08}" destId="{A8D0CA94-52C4-4191-BD28-4FD55FDC09A7}" srcOrd="0" destOrd="0" presId="urn:microsoft.com/office/officeart/2005/8/layout/vProcess5"/>
    <dgm:cxn modelId="{31A011E2-D1C9-4FD3-B0FA-4A60D607CB01}" type="presParOf" srcId="{88339D27-D4BB-471F-A15D-0DC67B39CE08}" destId="{B28B8C2A-28ED-4131-94DE-7E0EA76A0CF3}" srcOrd="1" destOrd="0" presId="urn:microsoft.com/office/officeart/2005/8/layout/vProcess5"/>
    <dgm:cxn modelId="{D5716356-3F56-4532-85F9-2E55AA959FC2}" type="presParOf" srcId="{88339D27-D4BB-471F-A15D-0DC67B39CE08}" destId="{4BC50193-EFA5-4DE4-90A4-D2BB2C550AB3}" srcOrd="2" destOrd="0" presId="urn:microsoft.com/office/officeart/2005/8/layout/vProcess5"/>
    <dgm:cxn modelId="{6D112ED5-C6B6-4585-9C15-B73F53E92CC4}" type="presParOf" srcId="{88339D27-D4BB-471F-A15D-0DC67B39CE08}" destId="{4287E3DC-4666-435F-91C2-0BD632CAFA9C}" srcOrd="3" destOrd="0" presId="urn:microsoft.com/office/officeart/2005/8/layout/vProcess5"/>
    <dgm:cxn modelId="{838BACAB-A82D-4726-89D7-47047A91CE0E}" type="presParOf" srcId="{88339D27-D4BB-471F-A15D-0DC67B39CE08}" destId="{6CB7CADF-D6FC-49AB-A9A2-A74FAC04FEB5}" srcOrd="4" destOrd="0" presId="urn:microsoft.com/office/officeart/2005/8/layout/vProcess5"/>
    <dgm:cxn modelId="{35872738-9CC2-483A-8662-6C091D53ACFA}" type="presParOf" srcId="{88339D27-D4BB-471F-A15D-0DC67B39CE08}" destId="{473D0753-2454-424F-A0B0-D852F8188F79}" srcOrd="5" destOrd="0" presId="urn:microsoft.com/office/officeart/2005/8/layout/vProcess5"/>
    <dgm:cxn modelId="{84A3405A-9AC2-4410-B426-C1F4C79C5A2A}" type="presParOf" srcId="{88339D27-D4BB-471F-A15D-0DC67B39CE08}" destId="{C4272DF6-F5E3-4CEF-9544-8FAEDC436F85}" srcOrd="6" destOrd="0" presId="urn:microsoft.com/office/officeart/2005/8/layout/vProcess5"/>
    <dgm:cxn modelId="{9CF0F735-9380-47A8-8D30-6333BCFD2F87}" type="presParOf" srcId="{88339D27-D4BB-471F-A15D-0DC67B39CE08}" destId="{39A9A8C1-B460-4C09-935C-DC7F57AED980}" srcOrd="7" destOrd="0" presId="urn:microsoft.com/office/officeart/2005/8/layout/vProcess5"/>
    <dgm:cxn modelId="{683F986B-AB48-479F-AA64-223383E6ACC1}" type="presParOf" srcId="{88339D27-D4BB-471F-A15D-0DC67B39CE08}" destId="{AA59517F-4C1C-49D9-A3B6-96492B2533D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15FC6B-DFEA-42D3-B1FB-A2CA878397A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7B6C237-BFA3-4F0B-98DB-916B4ED04609}">
      <dgm:prSet/>
      <dgm:spPr/>
      <dgm:t>
        <a:bodyPr/>
        <a:lstStyle/>
        <a:p>
          <a:r>
            <a:rPr lang="en-US" b="0" i="0" baseline="0"/>
            <a:t>4) atbalstīt visu iedzīvotāju digitālo integrāciju, izvairoties no sociālās atstumtības.</a:t>
          </a:r>
          <a:endParaRPr lang="en-US"/>
        </a:p>
      </dgm:t>
    </dgm:pt>
    <dgm:pt modelId="{255A2BD3-4A17-4A6E-AACA-DF25EAE8206F}" type="parTrans" cxnId="{F01E372A-A10B-4138-A2CE-7E53798E2D22}">
      <dgm:prSet/>
      <dgm:spPr/>
      <dgm:t>
        <a:bodyPr/>
        <a:lstStyle/>
        <a:p>
          <a:endParaRPr lang="en-US"/>
        </a:p>
      </dgm:t>
    </dgm:pt>
    <dgm:pt modelId="{1FF06938-23BB-4DA3-A11A-A3D7213FDB88}" type="sibTrans" cxnId="{F01E372A-A10B-4138-A2CE-7E53798E2D22}">
      <dgm:prSet/>
      <dgm:spPr/>
      <dgm:t>
        <a:bodyPr/>
        <a:lstStyle/>
        <a:p>
          <a:endParaRPr lang="en-US"/>
        </a:p>
      </dgm:t>
    </dgm:pt>
    <dgm:pt modelId="{5B25ABBD-A50C-47CA-B044-9932D395FFD2}">
      <dgm:prSet/>
      <dgm:spPr/>
      <dgm:t>
        <a:bodyPr/>
        <a:lstStyle/>
        <a:p>
          <a:r>
            <a:rPr lang="en-US" b="0" i="0" baseline="0"/>
            <a:t>5) attīstīt digitālās ekosistēmas, kas saista vietējās vajadzības un zināšanas.</a:t>
          </a:r>
          <a:endParaRPr lang="en-US"/>
        </a:p>
      </dgm:t>
    </dgm:pt>
    <dgm:pt modelId="{18F18215-47E5-4D12-A7F6-46310D96293B}" type="parTrans" cxnId="{5996C61A-2FE7-42A5-8D43-DA3ABE31A574}">
      <dgm:prSet/>
      <dgm:spPr/>
      <dgm:t>
        <a:bodyPr/>
        <a:lstStyle/>
        <a:p>
          <a:endParaRPr lang="en-US"/>
        </a:p>
      </dgm:t>
    </dgm:pt>
    <dgm:pt modelId="{24D4BF00-24EB-4F5D-B5C2-141BA13D81A0}" type="sibTrans" cxnId="{5996C61A-2FE7-42A5-8D43-DA3ABE31A574}">
      <dgm:prSet/>
      <dgm:spPr/>
      <dgm:t>
        <a:bodyPr/>
        <a:lstStyle/>
        <a:p>
          <a:endParaRPr lang="en-US"/>
        </a:p>
      </dgm:t>
    </dgm:pt>
    <dgm:pt modelId="{FB310DC1-45DD-4C52-AE49-9C286566414E}">
      <dgm:prSet/>
      <dgm:spPr/>
      <dgm:t>
        <a:bodyPr/>
        <a:lstStyle/>
        <a:p>
          <a:r>
            <a:rPr lang="en-US" b="0" i="0" baseline="0"/>
            <a:t>6) izstrādāt adaptīvus pārvaldības modeļus, sākot ar reaktīvu un beidzot ar proaktīvu, pamatojoties uz daudzu dalībnieku platformām.</a:t>
          </a:r>
          <a:endParaRPr lang="en-US"/>
        </a:p>
      </dgm:t>
    </dgm:pt>
    <dgm:pt modelId="{9CE72BE6-160F-4523-BC5D-7CD910CCACEC}" type="parTrans" cxnId="{638683A9-0FE2-4DFB-A2CE-F5ADD0573F9C}">
      <dgm:prSet/>
      <dgm:spPr/>
      <dgm:t>
        <a:bodyPr/>
        <a:lstStyle/>
        <a:p>
          <a:endParaRPr lang="en-US"/>
        </a:p>
      </dgm:t>
    </dgm:pt>
    <dgm:pt modelId="{521F17EA-9A92-478A-A84D-813EBE2C5B16}" type="sibTrans" cxnId="{638683A9-0FE2-4DFB-A2CE-F5ADD0573F9C}">
      <dgm:prSet/>
      <dgm:spPr/>
      <dgm:t>
        <a:bodyPr/>
        <a:lstStyle/>
        <a:p>
          <a:endParaRPr lang="en-US"/>
        </a:p>
      </dgm:t>
    </dgm:pt>
    <dgm:pt modelId="{473FA8BF-8242-44D9-9B8F-774D992F370B}">
      <dgm:prSet/>
      <dgm:spPr/>
      <dgm:t>
        <a:bodyPr/>
        <a:lstStyle/>
        <a:p>
          <a:r>
            <a:rPr lang="en-US" b="0" i="0" baseline="0"/>
            <a:t>7) izstrādāt ilgtspējīgas digitalizācijas politikas instrumentus, kas atbalsta vietējās kopienas digitalizācijas rīcības plānu izstrādē un īstenošanā.</a:t>
          </a:r>
          <a:endParaRPr lang="en-US"/>
        </a:p>
      </dgm:t>
    </dgm:pt>
    <dgm:pt modelId="{D3C68E27-6A27-457A-A82D-2F4B05487E39}" type="parTrans" cxnId="{F9CCD72D-7662-4192-AC13-3AD79BA785F7}">
      <dgm:prSet/>
      <dgm:spPr/>
      <dgm:t>
        <a:bodyPr/>
        <a:lstStyle/>
        <a:p>
          <a:endParaRPr lang="en-US"/>
        </a:p>
      </dgm:t>
    </dgm:pt>
    <dgm:pt modelId="{FCB3A6C4-7241-4D5C-A3C8-43C1199E4EDD}" type="sibTrans" cxnId="{F9CCD72D-7662-4192-AC13-3AD79BA785F7}">
      <dgm:prSet/>
      <dgm:spPr/>
      <dgm:t>
        <a:bodyPr/>
        <a:lstStyle/>
        <a:p>
          <a:endParaRPr lang="en-US"/>
        </a:p>
      </dgm:t>
    </dgm:pt>
    <dgm:pt modelId="{CD2D2FA2-EB2E-4F77-938B-75EBD73AC88D}" type="pres">
      <dgm:prSet presAssocID="{F515FC6B-DFEA-42D3-B1FB-A2CA878397A9}" presName="outerComposite" presStyleCnt="0">
        <dgm:presLayoutVars>
          <dgm:chMax val="5"/>
          <dgm:dir/>
          <dgm:resizeHandles val="exact"/>
        </dgm:presLayoutVars>
      </dgm:prSet>
      <dgm:spPr/>
    </dgm:pt>
    <dgm:pt modelId="{6815F5EE-1EFD-4CD9-9D97-867318E720A5}" type="pres">
      <dgm:prSet presAssocID="{F515FC6B-DFEA-42D3-B1FB-A2CA878397A9}" presName="dummyMaxCanvas" presStyleCnt="0">
        <dgm:presLayoutVars/>
      </dgm:prSet>
      <dgm:spPr/>
    </dgm:pt>
    <dgm:pt modelId="{45AAD989-4495-4CC6-B1DA-91FE5A0A948B}" type="pres">
      <dgm:prSet presAssocID="{F515FC6B-DFEA-42D3-B1FB-A2CA878397A9}" presName="FourNodes_1" presStyleLbl="node1" presStyleIdx="0" presStyleCnt="4">
        <dgm:presLayoutVars>
          <dgm:bulletEnabled val="1"/>
        </dgm:presLayoutVars>
      </dgm:prSet>
      <dgm:spPr/>
    </dgm:pt>
    <dgm:pt modelId="{BDB5066D-8CD0-461F-9172-E3C197DD3995}" type="pres">
      <dgm:prSet presAssocID="{F515FC6B-DFEA-42D3-B1FB-A2CA878397A9}" presName="FourNodes_2" presStyleLbl="node1" presStyleIdx="1" presStyleCnt="4">
        <dgm:presLayoutVars>
          <dgm:bulletEnabled val="1"/>
        </dgm:presLayoutVars>
      </dgm:prSet>
      <dgm:spPr/>
    </dgm:pt>
    <dgm:pt modelId="{DD3600C9-6543-4703-9244-03B6D08187FF}" type="pres">
      <dgm:prSet presAssocID="{F515FC6B-DFEA-42D3-B1FB-A2CA878397A9}" presName="FourNodes_3" presStyleLbl="node1" presStyleIdx="2" presStyleCnt="4">
        <dgm:presLayoutVars>
          <dgm:bulletEnabled val="1"/>
        </dgm:presLayoutVars>
      </dgm:prSet>
      <dgm:spPr/>
    </dgm:pt>
    <dgm:pt modelId="{9040BB81-7F9F-498E-B76D-098DAF8E347E}" type="pres">
      <dgm:prSet presAssocID="{F515FC6B-DFEA-42D3-B1FB-A2CA878397A9}" presName="FourNodes_4" presStyleLbl="node1" presStyleIdx="3" presStyleCnt="4">
        <dgm:presLayoutVars>
          <dgm:bulletEnabled val="1"/>
        </dgm:presLayoutVars>
      </dgm:prSet>
      <dgm:spPr/>
    </dgm:pt>
    <dgm:pt modelId="{B04A0B78-D07D-48AE-B21D-71D46D769354}" type="pres">
      <dgm:prSet presAssocID="{F515FC6B-DFEA-42D3-B1FB-A2CA878397A9}" presName="FourConn_1-2" presStyleLbl="fgAccFollowNode1" presStyleIdx="0" presStyleCnt="3">
        <dgm:presLayoutVars>
          <dgm:bulletEnabled val="1"/>
        </dgm:presLayoutVars>
      </dgm:prSet>
      <dgm:spPr/>
    </dgm:pt>
    <dgm:pt modelId="{D7BC6440-A518-4125-B836-86125D744614}" type="pres">
      <dgm:prSet presAssocID="{F515FC6B-DFEA-42D3-B1FB-A2CA878397A9}" presName="FourConn_2-3" presStyleLbl="fgAccFollowNode1" presStyleIdx="1" presStyleCnt="3">
        <dgm:presLayoutVars>
          <dgm:bulletEnabled val="1"/>
        </dgm:presLayoutVars>
      </dgm:prSet>
      <dgm:spPr/>
    </dgm:pt>
    <dgm:pt modelId="{570D3EB3-5904-4714-98A6-013808EF7B87}" type="pres">
      <dgm:prSet presAssocID="{F515FC6B-DFEA-42D3-B1FB-A2CA878397A9}" presName="FourConn_3-4" presStyleLbl="fgAccFollowNode1" presStyleIdx="2" presStyleCnt="3">
        <dgm:presLayoutVars>
          <dgm:bulletEnabled val="1"/>
        </dgm:presLayoutVars>
      </dgm:prSet>
      <dgm:spPr/>
    </dgm:pt>
    <dgm:pt modelId="{1BAD02F4-9DD7-4AAB-B787-1E797389AB9B}" type="pres">
      <dgm:prSet presAssocID="{F515FC6B-DFEA-42D3-B1FB-A2CA878397A9}" presName="FourNodes_1_text" presStyleLbl="node1" presStyleIdx="3" presStyleCnt="4">
        <dgm:presLayoutVars>
          <dgm:bulletEnabled val="1"/>
        </dgm:presLayoutVars>
      </dgm:prSet>
      <dgm:spPr/>
    </dgm:pt>
    <dgm:pt modelId="{E362046E-B640-4081-8D6E-FF483A58E054}" type="pres">
      <dgm:prSet presAssocID="{F515FC6B-DFEA-42D3-B1FB-A2CA878397A9}" presName="FourNodes_2_text" presStyleLbl="node1" presStyleIdx="3" presStyleCnt="4">
        <dgm:presLayoutVars>
          <dgm:bulletEnabled val="1"/>
        </dgm:presLayoutVars>
      </dgm:prSet>
      <dgm:spPr/>
    </dgm:pt>
    <dgm:pt modelId="{80C600FF-99BA-4F06-B883-67E4C9067185}" type="pres">
      <dgm:prSet presAssocID="{F515FC6B-DFEA-42D3-B1FB-A2CA878397A9}" presName="FourNodes_3_text" presStyleLbl="node1" presStyleIdx="3" presStyleCnt="4">
        <dgm:presLayoutVars>
          <dgm:bulletEnabled val="1"/>
        </dgm:presLayoutVars>
      </dgm:prSet>
      <dgm:spPr/>
    </dgm:pt>
    <dgm:pt modelId="{11917433-3A21-497F-A1F0-480483BF3A96}" type="pres">
      <dgm:prSet presAssocID="{F515FC6B-DFEA-42D3-B1FB-A2CA878397A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996C61A-2FE7-42A5-8D43-DA3ABE31A574}" srcId="{F515FC6B-DFEA-42D3-B1FB-A2CA878397A9}" destId="{5B25ABBD-A50C-47CA-B044-9932D395FFD2}" srcOrd="1" destOrd="0" parTransId="{18F18215-47E5-4D12-A7F6-46310D96293B}" sibTransId="{24D4BF00-24EB-4F5D-B5C2-141BA13D81A0}"/>
    <dgm:cxn modelId="{95D7441D-710D-4234-A14F-6BCFD64BC24A}" type="presOf" srcId="{473FA8BF-8242-44D9-9B8F-774D992F370B}" destId="{11917433-3A21-497F-A1F0-480483BF3A96}" srcOrd="1" destOrd="0" presId="urn:microsoft.com/office/officeart/2005/8/layout/vProcess5"/>
    <dgm:cxn modelId="{C1CBDE22-E80E-4F19-8B95-AEEA2175AF2B}" type="presOf" srcId="{473FA8BF-8242-44D9-9B8F-774D992F370B}" destId="{9040BB81-7F9F-498E-B76D-098DAF8E347E}" srcOrd="0" destOrd="0" presId="urn:microsoft.com/office/officeart/2005/8/layout/vProcess5"/>
    <dgm:cxn modelId="{F01E372A-A10B-4138-A2CE-7E53798E2D22}" srcId="{F515FC6B-DFEA-42D3-B1FB-A2CA878397A9}" destId="{E7B6C237-BFA3-4F0B-98DB-916B4ED04609}" srcOrd="0" destOrd="0" parTransId="{255A2BD3-4A17-4A6E-AACA-DF25EAE8206F}" sibTransId="{1FF06938-23BB-4DA3-A11A-A3D7213FDB88}"/>
    <dgm:cxn modelId="{F9CCD72D-7662-4192-AC13-3AD79BA785F7}" srcId="{F515FC6B-DFEA-42D3-B1FB-A2CA878397A9}" destId="{473FA8BF-8242-44D9-9B8F-774D992F370B}" srcOrd="3" destOrd="0" parTransId="{D3C68E27-6A27-457A-A82D-2F4B05487E39}" sibTransId="{FCB3A6C4-7241-4D5C-A3C8-43C1199E4EDD}"/>
    <dgm:cxn modelId="{D0781160-7862-4EE2-8B07-59AFD39616E4}" type="presOf" srcId="{1FF06938-23BB-4DA3-A11A-A3D7213FDB88}" destId="{B04A0B78-D07D-48AE-B21D-71D46D769354}" srcOrd="0" destOrd="0" presId="urn:microsoft.com/office/officeart/2005/8/layout/vProcess5"/>
    <dgm:cxn modelId="{37181566-E3D1-4827-9FC7-458FFE0E63AA}" type="presOf" srcId="{F515FC6B-DFEA-42D3-B1FB-A2CA878397A9}" destId="{CD2D2FA2-EB2E-4F77-938B-75EBD73AC88D}" srcOrd="0" destOrd="0" presId="urn:microsoft.com/office/officeart/2005/8/layout/vProcess5"/>
    <dgm:cxn modelId="{0DD88F68-570C-4EFD-BF20-331DEFFB2081}" type="presOf" srcId="{FB310DC1-45DD-4C52-AE49-9C286566414E}" destId="{DD3600C9-6543-4703-9244-03B6D08187FF}" srcOrd="0" destOrd="0" presId="urn:microsoft.com/office/officeart/2005/8/layout/vProcess5"/>
    <dgm:cxn modelId="{EAF32970-523C-4830-8F2F-3FB31B01843D}" type="presOf" srcId="{FB310DC1-45DD-4C52-AE49-9C286566414E}" destId="{80C600FF-99BA-4F06-B883-67E4C9067185}" srcOrd="1" destOrd="0" presId="urn:microsoft.com/office/officeart/2005/8/layout/vProcess5"/>
    <dgm:cxn modelId="{58F42B85-23BC-47C7-A4F0-087AD41AF4BB}" type="presOf" srcId="{E7B6C237-BFA3-4F0B-98DB-916B4ED04609}" destId="{45AAD989-4495-4CC6-B1DA-91FE5A0A948B}" srcOrd="0" destOrd="0" presId="urn:microsoft.com/office/officeart/2005/8/layout/vProcess5"/>
    <dgm:cxn modelId="{53FF8396-7B3B-42FF-B23E-B1BB8FDD93EE}" type="presOf" srcId="{5B25ABBD-A50C-47CA-B044-9932D395FFD2}" destId="{BDB5066D-8CD0-461F-9172-E3C197DD3995}" srcOrd="0" destOrd="0" presId="urn:microsoft.com/office/officeart/2005/8/layout/vProcess5"/>
    <dgm:cxn modelId="{638683A9-0FE2-4DFB-A2CE-F5ADD0573F9C}" srcId="{F515FC6B-DFEA-42D3-B1FB-A2CA878397A9}" destId="{FB310DC1-45DD-4C52-AE49-9C286566414E}" srcOrd="2" destOrd="0" parTransId="{9CE72BE6-160F-4523-BC5D-7CD910CCACEC}" sibTransId="{521F17EA-9A92-478A-A84D-813EBE2C5B16}"/>
    <dgm:cxn modelId="{145B7BB6-A135-4B17-8A26-F2486C48BCB4}" type="presOf" srcId="{521F17EA-9A92-478A-A84D-813EBE2C5B16}" destId="{570D3EB3-5904-4714-98A6-013808EF7B87}" srcOrd="0" destOrd="0" presId="urn:microsoft.com/office/officeart/2005/8/layout/vProcess5"/>
    <dgm:cxn modelId="{A5E6A1B7-5EDE-47ED-B619-1939900D9B7E}" type="presOf" srcId="{24D4BF00-24EB-4F5D-B5C2-141BA13D81A0}" destId="{D7BC6440-A518-4125-B836-86125D744614}" srcOrd="0" destOrd="0" presId="urn:microsoft.com/office/officeart/2005/8/layout/vProcess5"/>
    <dgm:cxn modelId="{82F370C2-DD59-41CE-9631-C367787D4E0A}" type="presOf" srcId="{E7B6C237-BFA3-4F0B-98DB-916B4ED04609}" destId="{1BAD02F4-9DD7-4AAB-B787-1E797389AB9B}" srcOrd="1" destOrd="0" presId="urn:microsoft.com/office/officeart/2005/8/layout/vProcess5"/>
    <dgm:cxn modelId="{997737EB-59F3-4724-9B14-75DF91E382DD}" type="presOf" srcId="{5B25ABBD-A50C-47CA-B044-9932D395FFD2}" destId="{E362046E-B640-4081-8D6E-FF483A58E054}" srcOrd="1" destOrd="0" presId="urn:microsoft.com/office/officeart/2005/8/layout/vProcess5"/>
    <dgm:cxn modelId="{3D0E0E22-90FE-48A4-8A98-FA4FF4134DDC}" type="presParOf" srcId="{CD2D2FA2-EB2E-4F77-938B-75EBD73AC88D}" destId="{6815F5EE-1EFD-4CD9-9D97-867318E720A5}" srcOrd="0" destOrd="0" presId="urn:microsoft.com/office/officeart/2005/8/layout/vProcess5"/>
    <dgm:cxn modelId="{54CBD0D5-EF61-48EA-B2DA-6E96E5587F7C}" type="presParOf" srcId="{CD2D2FA2-EB2E-4F77-938B-75EBD73AC88D}" destId="{45AAD989-4495-4CC6-B1DA-91FE5A0A948B}" srcOrd="1" destOrd="0" presId="urn:microsoft.com/office/officeart/2005/8/layout/vProcess5"/>
    <dgm:cxn modelId="{82EE97BA-5EAA-4D1A-9606-8268ADE76C2C}" type="presParOf" srcId="{CD2D2FA2-EB2E-4F77-938B-75EBD73AC88D}" destId="{BDB5066D-8CD0-461F-9172-E3C197DD3995}" srcOrd="2" destOrd="0" presId="urn:microsoft.com/office/officeart/2005/8/layout/vProcess5"/>
    <dgm:cxn modelId="{C7392423-44CB-4136-80B4-F74564C3DEA3}" type="presParOf" srcId="{CD2D2FA2-EB2E-4F77-938B-75EBD73AC88D}" destId="{DD3600C9-6543-4703-9244-03B6D08187FF}" srcOrd="3" destOrd="0" presId="urn:microsoft.com/office/officeart/2005/8/layout/vProcess5"/>
    <dgm:cxn modelId="{3620F68A-BFAF-4DBD-B1D7-1B890B0E0F10}" type="presParOf" srcId="{CD2D2FA2-EB2E-4F77-938B-75EBD73AC88D}" destId="{9040BB81-7F9F-498E-B76D-098DAF8E347E}" srcOrd="4" destOrd="0" presId="urn:microsoft.com/office/officeart/2005/8/layout/vProcess5"/>
    <dgm:cxn modelId="{0478CA64-BE6E-4219-8F68-5769E64D30CE}" type="presParOf" srcId="{CD2D2FA2-EB2E-4F77-938B-75EBD73AC88D}" destId="{B04A0B78-D07D-48AE-B21D-71D46D769354}" srcOrd="5" destOrd="0" presId="urn:microsoft.com/office/officeart/2005/8/layout/vProcess5"/>
    <dgm:cxn modelId="{2640C363-F6B4-4C61-96C3-7863D0D19FEA}" type="presParOf" srcId="{CD2D2FA2-EB2E-4F77-938B-75EBD73AC88D}" destId="{D7BC6440-A518-4125-B836-86125D744614}" srcOrd="6" destOrd="0" presId="urn:microsoft.com/office/officeart/2005/8/layout/vProcess5"/>
    <dgm:cxn modelId="{1A35E8CF-4688-4BC7-A9BD-E540BF16592A}" type="presParOf" srcId="{CD2D2FA2-EB2E-4F77-938B-75EBD73AC88D}" destId="{570D3EB3-5904-4714-98A6-013808EF7B87}" srcOrd="7" destOrd="0" presId="urn:microsoft.com/office/officeart/2005/8/layout/vProcess5"/>
    <dgm:cxn modelId="{328CA287-4861-46D6-A9D0-857D700744A5}" type="presParOf" srcId="{CD2D2FA2-EB2E-4F77-938B-75EBD73AC88D}" destId="{1BAD02F4-9DD7-4AAB-B787-1E797389AB9B}" srcOrd="8" destOrd="0" presId="urn:microsoft.com/office/officeart/2005/8/layout/vProcess5"/>
    <dgm:cxn modelId="{E6F81734-9CA5-47B4-A1A6-12CDBB404AE2}" type="presParOf" srcId="{CD2D2FA2-EB2E-4F77-938B-75EBD73AC88D}" destId="{E362046E-B640-4081-8D6E-FF483A58E054}" srcOrd="9" destOrd="0" presId="urn:microsoft.com/office/officeart/2005/8/layout/vProcess5"/>
    <dgm:cxn modelId="{54435681-BC5F-4FC0-9431-3F89D0BAD810}" type="presParOf" srcId="{CD2D2FA2-EB2E-4F77-938B-75EBD73AC88D}" destId="{80C600FF-99BA-4F06-B883-67E4C9067185}" srcOrd="10" destOrd="0" presId="urn:microsoft.com/office/officeart/2005/8/layout/vProcess5"/>
    <dgm:cxn modelId="{7A7F11FE-C496-4B77-A4F7-2C30D2393720}" type="presParOf" srcId="{CD2D2FA2-EB2E-4F77-938B-75EBD73AC88D}" destId="{11917433-3A21-497F-A1F0-480483BF3A9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0CD0B0-1C56-4FA4-B9C4-EC98D3E5746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6FDC3B4-EA41-480F-89E3-3635B6DE64FB}">
      <dgm:prSet/>
      <dgm:spPr/>
      <dgm:t>
        <a:bodyPr/>
        <a:lstStyle/>
        <a:p>
          <a:r>
            <a:rPr lang="lv-LV" b="0" i="0"/>
            <a:t>Izstrādāta stratēģija, kas aptver dažādas jomas – attīstības ilgtermiņa redzējums, kas balstās uz vietējās teritorijas stiprajām pusēm un priekšrocībām, kā arī risina problēmas, ar kurām vietējās teritorijas iedzīvotāji saskaras;</a:t>
          </a:r>
          <a:endParaRPr lang="en-US"/>
        </a:p>
      </dgm:t>
    </dgm:pt>
    <dgm:pt modelId="{B77AD6EC-0276-4BC6-90BC-3F6BFC1DF205}" type="parTrans" cxnId="{5936CFC4-E0DF-4DB1-BDC9-8DA8FD7B86ED}">
      <dgm:prSet/>
      <dgm:spPr/>
      <dgm:t>
        <a:bodyPr/>
        <a:lstStyle/>
        <a:p>
          <a:endParaRPr lang="en-US"/>
        </a:p>
      </dgm:t>
    </dgm:pt>
    <dgm:pt modelId="{0B2DC173-4BFD-4CDC-AC3C-D09A5397BF35}" type="sibTrans" cxnId="{5936CFC4-E0DF-4DB1-BDC9-8DA8FD7B86ED}">
      <dgm:prSet/>
      <dgm:spPr/>
      <dgm:t>
        <a:bodyPr/>
        <a:lstStyle/>
        <a:p>
          <a:endParaRPr lang="en-US"/>
        </a:p>
      </dgm:t>
    </dgm:pt>
    <dgm:pt modelId="{7E9E90D9-0D6E-49A9-88DE-AAE71737C75D}">
      <dgm:prSet/>
      <dgm:spPr/>
      <dgm:t>
        <a:bodyPr/>
        <a:lstStyle/>
        <a:p>
          <a:r>
            <a:rPr lang="lv-LV" b="0" i="0"/>
            <a:t>Ir radoši risinājumi attīstībai, īpaši uzsverot tehnoloģiskus, digitālus un sociālus jauninājumus;</a:t>
          </a:r>
          <a:endParaRPr lang="en-US"/>
        </a:p>
      </dgm:t>
    </dgm:pt>
    <dgm:pt modelId="{730558FA-162A-4CA9-A073-ADD6AE244AD2}" type="parTrans" cxnId="{6726EF13-8DE1-4519-AF10-80E193124A89}">
      <dgm:prSet/>
      <dgm:spPr/>
      <dgm:t>
        <a:bodyPr/>
        <a:lstStyle/>
        <a:p>
          <a:endParaRPr lang="en-US"/>
        </a:p>
      </dgm:t>
    </dgm:pt>
    <dgm:pt modelId="{56733403-D689-402B-8F1C-61BBE95C691A}" type="sibTrans" cxnId="{6726EF13-8DE1-4519-AF10-80E193124A89}">
      <dgm:prSet/>
      <dgm:spPr/>
      <dgm:t>
        <a:bodyPr/>
        <a:lstStyle/>
        <a:p>
          <a:endParaRPr lang="en-US"/>
        </a:p>
      </dgm:t>
    </dgm:pt>
    <dgm:pt modelId="{BC7596C8-90FA-407B-9F2D-0629F2932D63}">
      <dgm:prSet/>
      <dgm:spPr/>
      <dgm:t>
        <a:bodyPr/>
        <a:lstStyle/>
        <a:p>
          <a:r>
            <a:rPr lang="lv-LV" b="0" i="0"/>
            <a:t>Notiek aktīva kopienas iedzīvotāju iesaistīšanās jautājumu risināšanā.</a:t>
          </a:r>
          <a:endParaRPr lang="en-US"/>
        </a:p>
      </dgm:t>
    </dgm:pt>
    <dgm:pt modelId="{6E7661EB-0B15-4BF2-99DE-E76169C0503D}" type="parTrans" cxnId="{EFB8AD91-EBE5-4B96-B397-86FE75A5C3B4}">
      <dgm:prSet/>
      <dgm:spPr/>
      <dgm:t>
        <a:bodyPr/>
        <a:lstStyle/>
        <a:p>
          <a:endParaRPr lang="en-US"/>
        </a:p>
      </dgm:t>
    </dgm:pt>
    <dgm:pt modelId="{B8540F23-FB42-4A46-9037-471A68F63D3F}" type="sibTrans" cxnId="{EFB8AD91-EBE5-4B96-B397-86FE75A5C3B4}">
      <dgm:prSet/>
      <dgm:spPr/>
      <dgm:t>
        <a:bodyPr/>
        <a:lstStyle/>
        <a:p>
          <a:endParaRPr lang="en-US"/>
        </a:p>
      </dgm:t>
    </dgm:pt>
    <dgm:pt modelId="{FAA9AC21-B3BF-4A47-9C67-DA0BA125802A}" type="pres">
      <dgm:prSet presAssocID="{800CD0B0-1C56-4FA4-B9C4-EC98D3E574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248DE9-CC40-458D-A6EF-A57A9E136D12}" type="pres">
      <dgm:prSet presAssocID="{F6FDC3B4-EA41-480F-89E3-3635B6DE64FB}" presName="hierRoot1" presStyleCnt="0"/>
      <dgm:spPr/>
    </dgm:pt>
    <dgm:pt modelId="{E8A1BA8A-3AA6-488C-9F56-57A5EBE225F8}" type="pres">
      <dgm:prSet presAssocID="{F6FDC3B4-EA41-480F-89E3-3635B6DE64FB}" presName="composite" presStyleCnt="0"/>
      <dgm:spPr/>
    </dgm:pt>
    <dgm:pt modelId="{DD8A35A0-2964-4796-9466-054ADF785C91}" type="pres">
      <dgm:prSet presAssocID="{F6FDC3B4-EA41-480F-89E3-3635B6DE64FB}" presName="background" presStyleLbl="node0" presStyleIdx="0" presStyleCnt="3"/>
      <dgm:spPr/>
    </dgm:pt>
    <dgm:pt modelId="{0588D568-1867-4AAC-8D64-4453AE55FEF4}" type="pres">
      <dgm:prSet presAssocID="{F6FDC3B4-EA41-480F-89E3-3635B6DE64FB}" presName="text" presStyleLbl="fgAcc0" presStyleIdx="0" presStyleCnt="3">
        <dgm:presLayoutVars>
          <dgm:chPref val="3"/>
        </dgm:presLayoutVars>
      </dgm:prSet>
      <dgm:spPr/>
    </dgm:pt>
    <dgm:pt modelId="{14EAFD5E-1956-4891-9910-A3DC78C0DCA7}" type="pres">
      <dgm:prSet presAssocID="{F6FDC3B4-EA41-480F-89E3-3635B6DE64FB}" presName="hierChild2" presStyleCnt="0"/>
      <dgm:spPr/>
    </dgm:pt>
    <dgm:pt modelId="{FA99C87D-04A1-467E-B4B6-A59ED0F77366}" type="pres">
      <dgm:prSet presAssocID="{7E9E90D9-0D6E-49A9-88DE-AAE71737C75D}" presName="hierRoot1" presStyleCnt="0"/>
      <dgm:spPr/>
    </dgm:pt>
    <dgm:pt modelId="{0FA0599F-7558-4B6C-88FE-3E50580851FD}" type="pres">
      <dgm:prSet presAssocID="{7E9E90D9-0D6E-49A9-88DE-AAE71737C75D}" presName="composite" presStyleCnt="0"/>
      <dgm:spPr/>
    </dgm:pt>
    <dgm:pt modelId="{0EFBB378-9C1E-4BDF-A662-660DD893B621}" type="pres">
      <dgm:prSet presAssocID="{7E9E90D9-0D6E-49A9-88DE-AAE71737C75D}" presName="background" presStyleLbl="node0" presStyleIdx="1" presStyleCnt="3"/>
      <dgm:spPr/>
    </dgm:pt>
    <dgm:pt modelId="{92137E82-2AC8-443B-B46F-616B757B33C9}" type="pres">
      <dgm:prSet presAssocID="{7E9E90D9-0D6E-49A9-88DE-AAE71737C75D}" presName="text" presStyleLbl="fgAcc0" presStyleIdx="1" presStyleCnt="3">
        <dgm:presLayoutVars>
          <dgm:chPref val="3"/>
        </dgm:presLayoutVars>
      </dgm:prSet>
      <dgm:spPr/>
    </dgm:pt>
    <dgm:pt modelId="{61DD0665-CA4C-464B-BEE0-140F289CBC3C}" type="pres">
      <dgm:prSet presAssocID="{7E9E90D9-0D6E-49A9-88DE-AAE71737C75D}" presName="hierChild2" presStyleCnt="0"/>
      <dgm:spPr/>
    </dgm:pt>
    <dgm:pt modelId="{2289FCE0-DD36-4A77-A6A5-BB87331D5889}" type="pres">
      <dgm:prSet presAssocID="{BC7596C8-90FA-407B-9F2D-0629F2932D63}" presName="hierRoot1" presStyleCnt="0"/>
      <dgm:spPr/>
    </dgm:pt>
    <dgm:pt modelId="{9AD27C34-5DD6-4CF9-99BD-B50CA85D4628}" type="pres">
      <dgm:prSet presAssocID="{BC7596C8-90FA-407B-9F2D-0629F2932D63}" presName="composite" presStyleCnt="0"/>
      <dgm:spPr/>
    </dgm:pt>
    <dgm:pt modelId="{631CC9AE-1EE8-46D8-94AB-19DA96F96F01}" type="pres">
      <dgm:prSet presAssocID="{BC7596C8-90FA-407B-9F2D-0629F2932D63}" presName="background" presStyleLbl="node0" presStyleIdx="2" presStyleCnt="3"/>
      <dgm:spPr/>
    </dgm:pt>
    <dgm:pt modelId="{64D31458-20F5-41B9-8EA6-5559C580CE0A}" type="pres">
      <dgm:prSet presAssocID="{BC7596C8-90FA-407B-9F2D-0629F2932D63}" presName="text" presStyleLbl="fgAcc0" presStyleIdx="2" presStyleCnt="3">
        <dgm:presLayoutVars>
          <dgm:chPref val="3"/>
        </dgm:presLayoutVars>
      </dgm:prSet>
      <dgm:spPr/>
    </dgm:pt>
    <dgm:pt modelId="{FFB12301-2783-4399-904E-0E043F6379AD}" type="pres">
      <dgm:prSet presAssocID="{BC7596C8-90FA-407B-9F2D-0629F2932D63}" presName="hierChild2" presStyleCnt="0"/>
      <dgm:spPr/>
    </dgm:pt>
  </dgm:ptLst>
  <dgm:cxnLst>
    <dgm:cxn modelId="{6726EF13-8DE1-4519-AF10-80E193124A89}" srcId="{800CD0B0-1C56-4FA4-B9C4-EC98D3E5746D}" destId="{7E9E90D9-0D6E-49A9-88DE-AAE71737C75D}" srcOrd="1" destOrd="0" parTransId="{730558FA-162A-4CA9-A073-ADD6AE244AD2}" sibTransId="{56733403-D689-402B-8F1C-61BBE95C691A}"/>
    <dgm:cxn modelId="{EFB8AD91-EBE5-4B96-B397-86FE75A5C3B4}" srcId="{800CD0B0-1C56-4FA4-B9C4-EC98D3E5746D}" destId="{BC7596C8-90FA-407B-9F2D-0629F2932D63}" srcOrd="2" destOrd="0" parTransId="{6E7661EB-0B15-4BF2-99DE-E76169C0503D}" sibTransId="{B8540F23-FB42-4A46-9037-471A68F63D3F}"/>
    <dgm:cxn modelId="{5936CFC4-E0DF-4DB1-BDC9-8DA8FD7B86ED}" srcId="{800CD0B0-1C56-4FA4-B9C4-EC98D3E5746D}" destId="{F6FDC3B4-EA41-480F-89E3-3635B6DE64FB}" srcOrd="0" destOrd="0" parTransId="{B77AD6EC-0276-4BC6-90BC-3F6BFC1DF205}" sibTransId="{0B2DC173-4BFD-4CDC-AC3C-D09A5397BF35}"/>
    <dgm:cxn modelId="{F140BED5-CC11-437C-8222-FBF2EC48DA39}" type="presOf" srcId="{7E9E90D9-0D6E-49A9-88DE-AAE71737C75D}" destId="{92137E82-2AC8-443B-B46F-616B757B33C9}" srcOrd="0" destOrd="0" presId="urn:microsoft.com/office/officeart/2005/8/layout/hierarchy1"/>
    <dgm:cxn modelId="{1645B6DC-5B8A-4827-897F-2CE233529347}" type="presOf" srcId="{BC7596C8-90FA-407B-9F2D-0629F2932D63}" destId="{64D31458-20F5-41B9-8EA6-5559C580CE0A}" srcOrd="0" destOrd="0" presId="urn:microsoft.com/office/officeart/2005/8/layout/hierarchy1"/>
    <dgm:cxn modelId="{E907E1ED-52FE-40CF-8A79-E7A8BC1ADFA9}" type="presOf" srcId="{800CD0B0-1C56-4FA4-B9C4-EC98D3E5746D}" destId="{FAA9AC21-B3BF-4A47-9C67-DA0BA125802A}" srcOrd="0" destOrd="0" presId="urn:microsoft.com/office/officeart/2005/8/layout/hierarchy1"/>
    <dgm:cxn modelId="{037804FE-0E6D-4A77-9BAB-05EEC0507BA7}" type="presOf" srcId="{F6FDC3B4-EA41-480F-89E3-3635B6DE64FB}" destId="{0588D568-1867-4AAC-8D64-4453AE55FEF4}" srcOrd="0" destOrd="0" presId="urn:microsoft.com/office/officeart/2005/8/layout/hierarchy1"/>
    <dgm:cxn modelId="{18C6CB71-FDC1-4440-BB68-489EB87BEB1E}" type="presParOf" srcId="{FAA9AC21-B3BF-4A47-9C67-DA0BA125802A}" destId="{9E248DE9-CC40-458D-A6EF-A57A9E136D12}" srcOrd="0" destOrd="0" presId="urn:microsoft.com/office/officeart/2005/8/layout/hierarchy1"/>
    <dgm:cxn modelId="{45CB526F-1CEA-4E74-A24D-4136695379BA}" type="presParOf" srcId="{9E248DE9-CC40-458D-A6EF-A57A9E136D12}" destId="{E8A1BA8A-3AA6-488C-9F56-57A5EBE225F8}" srcOrd="0" destOrd="0" presId="urn:microsoft.com/office/officeart/2005/8/layout/hierarchy1"/>
    <dgm:cxn modelId="{1E915437-A82E-46DA-961F-9C3B8DB9F87F}" type="presParOf" srcId="{E8A1BA8A-3AA6-488C-9F56-57A5EBE225F8}" destId="{DD8A35A0-2964-4796-9466-054ADF785C91}" srcOrd="0" destOrd="0" presId="urn:microsoft.com/office/officeart/2005/8/layout/hierarchy1"/>
    <dgm:cxn modelId="{95F69030-7035-4CE4-88EE-18268FD1566E}" type="presParOf" srcId="{E8A1BA8A-3AA6-488C-9F56-57A5EBE225F8}" destId="{0588D568-1867-4AAC-8D64-4453AE55FEF4}" srcOrd="1" destOrd="0" presId="urn:microsoft.com/office/officeart/2005/8/layout/hierarchy1"/>
    <dgm:cxn modelId="{BC569EF1-D13B-48A0-8D64-1986AA23B7D2}" type="presParOf" srcId="{9E248DE9-CC40-458D-A6EF-A57A9E136D12}" destId="{14EAFD5E-1956-4891-9910-A3DC78C0DCA7}" srcOrd="1" destOrd="0" presId="urn:microsoft.com/office/officeart/2005/8/layout/hierarchy1"/>
    <dgm:cxn modelId="{8B7722DC-2AC5-48D8-B683-6D7FD1D03FAC}" type="presParOf" srcId="{FAA9AC21-B3BF-4A47-9C67-DA0BA125802A}" destId="{FA99C87D-04A1-467E-B4B6-A59ED0F77366}" srcOrd="1" destOrd="0" presId="urn:microsoft.com/office/officeart/2005/8/layout/hierarchy1"/>
    <dgm:cxn modelId="{81DFC2A3-9FD7-4C08-83F6-E1286445922B}" type="presParOf" srcId="{FA99C87D-04A1-467E-B4B6-A59ED0F77366}" destId="{0FA0599F-7558-4B6C-88FE-3E50580851FD}" srcOrd="0" destOrd="0" presId="urn:microsoft.com/office/officeart/2005/8/layout/hierarchy1"/>
    <dgm:cxn modelId="{44CF0C99-9A7B-43AD-8B6C-681F0B4B3A27}" type="presParOf" srcId="{0FA0599F-7558-4B6C-88FE-3E50580851FD}" destId="{0EFBB378-9C1E-4BDF-A662-660DD893B621}" srcOrd="0" destOrd="0" presId="urn:microsoft.com/office/officeart/2005/8/layout/hierarchy1"/>
    <dgm:cxn modelId="{FA23C9BB-1E6C-4EDF-B345-0FD2BE0D4662}" type="presParOf" srcId="{0FA0599F-7558-4B6C-88FE-3E50580851FD}" destId="{92137E82-2AC8-443B-B46F-616B757B33C9}" srcOrd="1" destOrd="0" presId="urn:microsoft.com/office/officeart/2005/8/layout/hierarchy1"/>
    <dgm:cxn modelId="{563430C7-88C8-433D-A5A6-43CF68DE4186}" type="presParOf" srcId="{FA99C87D-04A1-467E-B4B6-A59ED0F77366}" destId="{61DD0665-CA4C-464B-BEE0-140F289CBC3C}" srcOrd="1" destOrd="0" presId="urn:microsoft.com/office/officeart/2005/8/layout/hierarchy1"/>
    <dgm:cxn modelId="{CFD966EE-E575-4B18-8400-FB9764DE8A40}" type="presParOf" srcId="{FAA9AC21-B3BF-4A47-9C67-DA0BA125802A}" destId="{2289FCE0-DD36-4A77-A6A5-BB87331D5889}" srcOrd="2" destOrd="0" presId="urn:microsoft.com/office/officeart/2005/8/layout/hierarchy1"/>
    <dgm:cxn modelId="{A91795B0-5815-4518-B3B3-6D4EF08A493A}" type="presParOf" srcId="{2289FCE0-DD36-4A77-A6A5-BB87331D5889}" destId="{9AD27C34-5DD6-4CF9-99BD-B50CA85D4628}" srcOrd="0" destOrd="0" presId="urn:microsoft.com/office/officeart/2005/8/layout/hierarchy1"/>
    <dgm:cxn modelId="{C605E357-AA42-4BF7-A667-6DE7DDE43029}" type="presParOf" srcId="{9AD27C34-5DD6-4CF9-99BD-B50CA85D4628}" destId="{631CC9AE-1EE8-46D8-94AB-19DA96F96F01}" srcOrd="0" destOrd="0" presId="urn:microsoft.com/office/officeart/2005/8/layout/hierarchy1"/>
    <dgm:cxn modelId="{6D227A3C-678C-483F-B8B2-7F712C2D5A69}" type="presParOf" srcId="{9AD27C34-5DD6-4CF9-99BD-B50CA85D4628}" destId="{64D31458-20F5-41B9-8EA6-5559C580CE0A}" srcOrd="1" destOrd="0" presId="urn:microsoft.com/office/officeart/2005/8/layout/hierarchy1"/>
    <dgm:cxn modelId="{E801BA42-E313-41EC-B372-1EDFB2D62771}" type="presParOf" srcId="{2289FCE0-DD36-4A77-A6A5-BB87331D5889}" destId="{FFB12301-2783-4399-904E-0E043F6379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BC0D58-F2DC-49B8-BFEC-1C4B7951475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91C43D0-41CE-4C83-859A-D7B9EFE4C3E6}">
      <dgm:prSet/>
      <dgm:spPr/>
      <dgm:t>
        <a:bodyPr/>
        <a:lstStyle/>
        <a:p>
          <a:r>
            <a:rPr lang="en-US" dirty="0" err="1"/>
            <a:t>izmanto</a:t>
          </a:r>
          <a:r>
            <a:rPr lang="en-US" dirty="0"/>
            <a:t> </a:t>
          </a:r>
          <a:r>
            <a:rPr lang="en-US" dirty="0" err="1"/>
            <a:t>inovatīvus</a:t>
          </a:r>
          <a:r>
            <a:rPr lang="en-US" dirty="0"/>
            <a:t> (</a:t>
          </a:r>
          <a:r>
            <a:rPr lang="en-US" dirty="0" err="1"/>
            <a:t>radošus</a:t>
          </a:r>
          <a:r>
            <a:rPr lang="en-US" dirty="0"/>
            <a:t>) </a:t>
          </a:r>
          <a:r>
            <a:rPr lang="en-US" dirty="0" err="1"/>
            <a:t>risinājumus</a:t>
          </a:r>
          <a:r>
            <a:rPr lang="en-US" dirty="0"/>
            <a:t>,</a:t>
          </a:r>
        </a:p>
      </dgm:t>
    </dgm:pt>
    <dgm:pt modelId="{1F8A06EC-C9BE-4594-94EE-3001A252683C}" type="parTrans" cxnId="{7FE8C59A-00FA-484F-9BB1-68EA337321F3}">
      <dgm:prSet/>
      <dgm:spPr/>
      <dgm:t>
        <a:bodyPr/>
        <a:lstStyle/>
        <a:p>
          <a:endParaRPr lang="en-US"/>
        </a:p>
      </dgm:t>
    </dgm:pt>
    <dgm:pt modelId="{BB8AC1C2-690F-493E-832A-DBD55125A39D}" type="sibTrans" cxnId="{7FE8C59A-00FA-484F-9BB1-68EA337321F3}">
      <dgm:prSet/>
      <dgm:spPr/>
      <dgm:t>
        <a:bodyPr/>
        <a:lstStyle/>
        <a:p>
          <a:endParaRPr lang="en-US"/>
        </a:p>
      </dgm:t>
    </dgm:pt>
    <dgm:pt modelId="{61B9BBD9-A449-4C03-8B88-2D7C366AE2C6}">
      <dgm:prSet/>
      <dgm:spPr/>
      <dgm:t>
        <a:bodyPr/>
        <a:lstStyle/>
        <a:p>
          <a:r>
            <a:rPr lang="lv-LV" dirty="0"/>
            <a:t>līdzdalības iespēju katram interesentam, lai izstrādātu un īstenotu savu stratēģiju un kopīgi uzlabotu ciema ekonomiskos, sociālos un vides apstākļu</a:t>
          </a:r>
          <a:endParaRPr lang="en-US" dirty="0"/>
        </a:p>
      </dgm:t>
    </dgm:pt>
    <dgm:pt modelId="{ABBA7832-872B-43C8-A2B5-259C2AC8B110}" type="parTrans" cxnId="{83CE0B72-B5F0-4523-95CA-BF4D5616CF71}">
      <dgm:prSet/>
      <dgm:spPr/>
      <dgm:t>
        <a:bodyPr/>
        <a:lstStyle/>
        <a:p>
          <a:endParaRPr lang="en-US"/>
        </a:p>
      </dgm:t>
    </dgm:pt>
    <dgm:pt modelId="{D9FDBA5D-4EAE-4C12-BC57-FC34FFCFBD59}" type="sibTrans" cxnId="{83CE0B72-B5F0-4523-95CA-BF4D5616CF71}">
      <dgm:prSet/>
      <dgm:spPr/>
      <dgm:t>
        <a:bodyPr/>
        <a:lstStyle/>
        <a:p>
          <a:endParaRPr lang="en-US"/>
        </a:p>
      </dgm:t>
    </dgm:pt>
    <dgm:pt modelId="{2907A232-2ACE-4445-975C-E93025B33A0D}">
      <dgm:prSet/>
      <dgm:spPr/>
      <dgm:t>
        <a:bodyPr/>
        <a:lstStyle/>
        <a:p>
          <a:r>
            <a:rPr lang="en-US" dirty="0" err="1"/>
            <a:t>spēj</a:t>
          </a:r>
          <a:r>
            <a:rPr lang="en-US" dirty="0"/>
            <a:t> </a:t>
          </a:r>
          <a:r>
            <a:rPr lang="en-US" dirty="0" err="1"/>
            <a:t>attīstīties</a:t>
          </a:r>
          <a:r>
            <a:rPr lang="en-US" dirty="0"/>
            <a:t>, </a:t>
          </a:r>
          <a:r>
            <a:rPr lang="en-US" dirty="0" err="1"/>
            <a:t>sadarbojoties</a:t>
          </a:r>
          <a:r>
            <a:rPr lang="en-US" dirty="0"/>
            <a:t> un </a:t>
          </a:r>
          <a:r>
            <a:rPr lang="en-US" dirty="0" err="1"/>
            <a:t>arī</a:t>
          </a:r>
          <a:r>
            <a:rPr lang="en-US" dirty="0"/>
            <a:t> </a:t>
          </a:r>
          <a:r>
            <a:rPr lang="en-US" dirty="0" err="1"/>
            <a:t>apvienojoties</a:t>
          </a:r>
          <a:r>
            <a:rPr lang="en-US" dirty="0"/>
            <a:t> </a:t>
          </a:r>
          <a:r>
            <a:rPr lang="en-US" dirty="0" err="1"/>
            <a:t>ar</a:t>
          </a:r>
          <a:r>
            <a:rPr lang="en-US" dirty="0"/>
            <a:t> </a:t>
          </a:r>
          <a:r>
            <a:rPr lang="en-US" dirty="0" err="1"/>
            <a:t>citām</a:t>
          </a:r>
          <a:r>
            <a:rPr lang="en-US" dirty="0"/>
            <a:t> </a:t>
          </a:r>
          <a:r>
            <a:rPr lang="en-US" dirty="0" err="1"/>
            <a:t>kopienām</a:t>
          </a:r>
          <a:r>
            <a:rPr lang="en-US" dirty="0"/>
            <a:t> un </a:t>
          </a:r>
          <a:r>
            <a:rPr lang="en-US" dirty="0" err="1"/>
            <a:t>dalībniekiem</a:t>
          </a:r>
          <a:r>
            <a:rPr lang="en-US" dirty="0"/>
            <a:t> </a:t>
          </a:r>
          <a:r>
            <a:rPr lang="en-US" dirty="0" err="1"/>
            <a:t>lauku</a:t>
          </a:r>
          <a:r>
            <a:rPr lang="en-US" dirty="0"/>
            <a:t> un </a:t>
          </a:r>
          <a:r>
            <a:rPr lang="en-US" dirty="0" err="1"/>
            <a:t>pilsētu</a:t>
          </a:r>
          <a:r>
            <a:rPr lang="en-US" dirty="0"/>
            <a:t> </a:t>
          </a:r>
          <a:r>
            <a:rPr lang="en-US" dirty="0" err="1"/>
            <a:t>teritorijās</a:t>
          </a:r>
          <a:endParaRPr lang="en-US" dirty="0"/>
        </a:p>
      </dgm:t>
    </dgm:pt>
    <dgm:pt modelId="{AE32EF5F-3DD7-4448-891A-AC5C073E68F9}" type="parTrans" cxnId="{4DEF607E-7A45-429C-807F-D33143273B1E}">
      <dgm:prSet/>
      <dgm:spPr/>
      <dgm:t>
        <a:bodyPr/>
        <a:lstStyle/>
        <a:p>
          <a:endParaRPr lang="en-US"/>
        </a:p>
      </dgm:t>
    </dgm:pt>
    <dgm:pt modelId="{4EAE452F-1BFE-46D0-A4AA-32073CC8C4DF}" type="sibTrans" cxnId="{4DEF607E-7A45-429C-807F-D33143273B1E}">
      <dgm:prSet/>
      <dgm:spPr/>
      <dgm:t>
        <a:bodyPr/>
        <a:lstStyle/>
        <a:p>
          <a:endParaRPr lang="en-US"/>
        </a:p>
      </dgm:t>
    </dgm:pt>
    <dgm:pt modelId="{9ED1E577-FCB3-4A37-8B22-F2FBDBE7A641}">
      <dgm:prSet/>
      <dgm:spPr/>
      <dgm:t>
        <a:bodyPr/>
        <a:lstStyle/>
        <a:p>
          <a:r>
            <a:rPr lang="en-US" dirty="0"/>
            <a:t>no </a:t>
          </a:r>
          <a:r>
            <a:rPr lang="en-US" dirty="0" err="1"/>
            <a:t>dažādiem</a:t>
          </a:r>
          <a:r>
            <a:rPr lang="en-US" dirty="0"/>
            <a:t> </a:t>
          </a:r>
          <a:r>
            <a:rPr lang="en-US" dirty="0" err="1"/>
            <a:t>valsts</a:t>
          </a:r>
          <a:r>
            <a:rPr lang="en-US" dirty="0"/>
            <a:t> un </a:t>
          </a:r>
          <a:r>
            <a:rPr lang="en-US" dirty="0" err="1"/>
            <a:t>privātiem</a:t>
          </a:r>
          <a:r>
            <a:rPr lang="en-US" dirty="0"/>
            <a:t> </a:t>
          </a:r>
          <a:r>
            <a:rPr lang="en-US" dirty="0" err="1"/>
            <a:t>avotiem</a:t>
          </a:r>
          <a:endParaRPr lang="en-US" dirty="0"/>
        </a:p>
      </dgm:t>
    </dgm:pt>
    <dgm:pt modelId="{4CA9B584-07C5-45B2-B6D7-E481192A6A4E}" type="parTrans" cxnId="{BB08452D-B545-4D20-91E7-2B861BA39D7F}">
      <dgm:prSet/>
      <dgm:spPr/>
      <dgm:t>
        <a:bodyPr/>
        <a:lstStyle/>
        <a:p>
          <a:endParaRPr lang="en-US"/>
        </a:p>
      </dgm:t>
    </dgm:pt>
    <dgm:pt modelId="{BFE1A8F8-3802-4309-99E8-6B577BB85BA1}" type="sibTrans" cxnId="{BB08452D-B545-4D20-91E7-2B861BA39D7F}">
      <dgm:prSet/>
      <dgm:spPr/>
      <dgm:t>
        <a:bodyPr/>
        <a:lstStyle/>
        <a:p>
          <a:endParaRPr lang="en-US"/>
        </a:p>
      </dgm:t>
    </dgm:pt>
    <dgm:pt modelId="{E22D3EEC-9F33-4232-B58A-250EAEC1102E}" type="pres">
      <dgm:prSet presAssocID="{E6BC0D58-F2DC-49B8-BFEC-1C4B7951475D}" presName="linear" presStyleCnt="0">
        <dgm:presLayoutVars>
          <dgm:animLvl val="lvl"/>
          <dgm:resizeHandles val="exact"/>
        </dgm:presLayoutVars>
      </dgm:prSet>
      <dgm:spPr/>
    </dgm:pt>
    <dgm:pt modelId="{89BF079B-2C3E-4FDB-9B04-0E3FA57028E7}" type="pres">
      <dgm:prSet presAssocID="{D91C43D0-41CE-4C83-859A-D7B9EFE4C3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6523DC5-08A1-456D-B8AB-CCDF9F3E5653}" type="pres">
      <dgm:prSet presAssocID="{BB8AC1C2-690F-493E-832A-DBD55125A39D}" presName="spacer" presStyleCnt="0"/>
      <dgm:spPr/>
    </dgm:pt>
    <dgm:pt modelId="{7EBB12FA-370A-4E52-905B-3916F3428613}" type="pres">
      <dgm:prSet presAssocID="{61B9BBD9-A449-4C03-8B88-2D7C366AE2C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6C0065-1C26-4381-B838-5506C2B76E0F}" type="pres">
      <dgm:prSet presAssocID="{D9FDBA5D-4EAE-4C12-BC57-FC34FFCFBD59}" presName="spacer" presStyleCnt="0"/>
      <dgm:spPr/>
    </dgm:pt>
    <dgm:pt modelId="{95718D85-8386-43FC-9433-94A91858E3CB}" type="pres">
      <dgm:prSet presAssocID="{2907A232-2ACE-4445-975C-E93025B33A0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07E15D-B712-437D-B60B-5309077505F4}" type="pres">
      <dgm:prSet presAssocID="{4EAE452F-1BFE-46D0-A4AA-32073CC8C4DF}" presName="spacer" presStyleCnt="0"/>
      <dgm:spPr/>
    </dgm:pt>
    <dgm:pt modelId="{96428B49-3A1C-40B4-9A01-AAE5EA33BF31}" type="pres">
      <dgm:prSet presAssocID="{9ED1E577-FCB3-4A37-8B22-F2FBDBE7A64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C4EC0B-524D-4994-B8A4-9694A9D63289}" type="presOf" srcId="{61B9BBD9-A449-4C03-8B88-2D7C366AE2C6}" destId="{7EBB12FA-370A-4E52-905B-3916F3428613}" srcOrd="0" destOrd="0" presId="urn:microsoft.com/office/officeart/2005/8/layout/vList2"/>
    <dgm:cxn modelId="{BB08452D-B545-4D20-91E7-2B861BA39D7F}" srcId="{E6BC0D58-F2DC-49B8-BFEC-1C4B7951475D}" destId="{9ED1E577-FCB3-4A37-8B22-F2FBDBE7A641}" srcOrd="3" destOrd="0" parTransId="{4CA9B584-07C5-45B2-B6D7-E481192A6A4E}" sibTransId="{BFE1A8F8-3802-4309-99E8-6B577BB85BA1}"/>
    <dgm:cxn modelId="{D4A5024B-C95B-4B8D-A9E0-F1E397461C58}" type="presOf" srcId="{9ED1E577-FCB3-4A37-8B22-F2FBDBE7A641}" destId="{96428B49-3A1C-40B4-9A01-AAE5EA33BF31}" srcOrd="0" destOrd="0" presId="urn:microsoft.com/office/officeart/2005/8/layout/vList2"/>
    <dgm:cxn modelId="{2EA2326E-34E9-4A46-BB6D-26C4DEDBA6BD}" type="presOf" srcId="{2907A232-2ACE-4445-975C-E93025B33A0D}" destId="{95718D85-8386-43FC-9433-94A91858E3CB}" srcOrd="0" destOrd="0" presId="urn:microsoft.com/office/officeart/2005/8/layout/vList2"/>
    <dgm:cxn modelId="{83CE0B72-B5F0-4523-95CA-BF4D5616CF71}" srcId="{E6BC0D58-F2DC-49B8-BFEC-1C4B7951475D}" destId="{61B9BBD9-A449-4C03-8B88-2D7C366AE2C6}" srcOrd="1" destOrd="0" parTransId="{ABBA7832-872B-43C8-A2B5-259C2AC8B110}" sibTransId="{D9FDBA5D-4EAE-4C12-BC57-FC34FFCFBD59}"/>
    <dgm:cxn modelId="{4DEF607E-7A45-429C-807F-D33143273B1E}" srcId="{E6BC0D58-F2DC-49B8-BFEC-1C4B7951475D}" destId="{2907A232-2ACE-4445-975C-E93025B33A0D}" srcOrd="2" destOrd="0" parTransId="{AE32EF5F-3DD7-4448-891A-AC5C073E68F9}" sibTransId="{4EAE452F-1BFE-46D0-A4AA-32073CC8C4DF}"/>
    <dgm:cxn modelId="{1FD23985-84FE-4396-B028-FC310FDF23E6}" type="presOf" srcId="{D91C43D0-41CE-4C83-859A-D7B9EFE4C3E6}" destId="{89BF079B-2C3E-4FDB-9B04-0E3FA57028E7}" srcOrd="0" destOrd="0" presId="urn:microsoft.com/office/officeart/2005/8/layout/vList2"/>
    <dgm:cxn modelId="{7FE8C59A-00FA-484F-9BB1-68EA337321F3}" srcId="{E6BC0D58-F2DC-49B8-BFEC-1C4B7951475D}" destId="{D91C43D0-41CE-4C83-859A-D7B9EFE4C3E6}" srcOrd="0" destOrd="0" parTransId="{1F8A06EC-C9BE-4594-94EE-3001A252683C}" sibTransId="{BB8AC1C2-690F-493E-832A-DBD55125A39D}"/>
    <dgm:cxn modelId="{B255F4F9-3B49-4280-8154-4D112BAAA223}" type="presOf" srcId="{E6BC0D58-F2DC-49B8-BFEC-1C4B7951475D}" destId="{E22D3EEC-9F33-4232-B58A-250EAEC1102E}" srcOrd="0" destOrd="0" presId="urn:microsoft.com/office/officeart/2005/8/layout/vList2"/>
    <dgm:cxn modelId="{C6628D96-6741-4BE8-9F24-2663BD889932}" type="presParOf" srcId="{E22D3EEC-9F33-4232-B58A-250EAEC1102E}" destId="{89BF079B-2C3E-4FDB-9B04-0E3FA57028E7}" srcOrd="0" destOrd="0" presId="urn:microsoft.com/office/officeart/2005/8/layout/vList2"/>
    <dgm:cxn modelId="{6DE3A886-C3A0-4909-870D-3C5A4BBA5CDC}" type="presParOf" srcId="{E22D3EEC-9F33-4232-B58A-250EAEC1102E}" destId="{A6523DC5-08A1-456D-B8AB-CCDF9F3E5653}" srcOrd="1" destOrd="0" presId="urn:microsoft.com/office/officeart/2005/8/layout/vList2"/>
    <dgm:cxn modelId="{0853587D-F4A9-4524-BB47-41773996C394}" type="presParOf" srcId="{E22D3EEC-9F33-4232-B58A-250EAEC1102E}" destId="{7EBB12FA-370A-4E52-905B-3916F3428613}" srcOrd="2" destOrd="0" presId="urn:microsoft.com/office/officeart/2005/8/layout/vList2"/>
    <dgm:cxn modelId="{C8D1F5D0-718E-4894-B4F1-AB010D17D9EA}" type="presParOf" srcId="{E22D3EEC-9F33-4232-B58A-250EAEC1102E}" destId="{016C0065-1C26-4381-B838-5506C2B76E0F}" srcOrd="3" destOrd="0" presId="urn:microsoft.com/office/officeart/2005/8/layout/vList2"/>
    <dgm:cxn modelId="{11910039-BCF8-4135-A81A-9A7EDA677900}" type="presParOf" srcId="{E22D3EEC-9F33-4232-B58A-250EAEC1102E}" destId="{95718D85-8386-43FC-9433-94A91858E3CB}" srcOrd="4" destOrd="0" presId="urn:microsoft.com/office/officeart/2005/8/layout/vList2"/>
    <dgm:cxn modelId="{8393BCFA-3CB0-4F35-A196-B6DA56AA97C0}" type="presParOf" srcId="{E22D3EEC-9F33-4232-B58A-250EAEC1102E}" destId="{3807E15D-B712-437D-B60B-5309077505F4}" srcOrd="5" destOrd="0" presId="urn:microsoft.com/office/officeart/2005/8/layout/vList2"/>
    <dgm:cxn modelId="{5CCBE4D3-C751-4CBD-B6CC-0B872D269B40}" type="presParOf" srcId="{E22D3EEC-9F33-4232-B58A-250EAEC1102E}" destId="{96428B49-3A1C-40B4-9A01-AAE5EA33BF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643270-D68E-40FD-B44B-444CD39244D4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69D53C-BA4A-45DC-9D06-4FC953CA9A49}">
      <dgm:prSet phldrT="[Tex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/>
            <a:t>Izglītība un izpratne</a:t>
          </a:r>
        </a:p>
        <a:p>
          <a:pPr marL="0" lvl="0" defTabSz="1511300">
            <a:spcBef>
              <a:spcPct val="0"/>
            </a:spcBef>
            <a:spcAft>
              <a:spcPct val="35000"/>
            </a:spcAft>
            <a:buNone/>
          </a:pPr>
          <a:endParaRPr lang="en-US"/>
        </a:p>
      </dgm:t>
    </dgm:pt>
    <dgm:pt modelId="{1F98C3BE-E32B-49D4-9488-6EF11DBAC541}" type="parTrans" cxnId="{D99A4C75-5A3F-4E8F-866F-FC07DEA21E36}">
      <dgm:prSet/>
      <dgm:spPr/>
      <dgm:t>
        <a:bodyPr/>
        <a:lstStyle/>
        <a:p>
          <a:endParaRPr lang="en-US"/>
        </a:p>
      </dgm:t>
    </dgm:pt>
    <dgm:pt modelId="{5F774366-D7DA-45F6-BC78-361E6249DBB7}" type="sibTrans" cxnId="{D99A4C75-5A3F-4E8F-866F-FC07DEA21E36}">
      <dgm:prSet/>
      <dgm:spPr/>
      <dgm:t>
        <a:bodyPr/>
        <a:lstStyle/>
        <a:p>
          <a:endParaRPr lang="en-US"/>
        </a:p>
      </dgm:t>
    </dgm:pt>
    <dgm:pt modelId="{E7554170-2561-44F0-89CF-A89ADBE1A224}">
      <dgm:prSet phldrT="[Tex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/>
            <a:t>Sabiedrības iesaistīšanās</a:t>
          </a:r>
        </a:p>
        <a:p>
          <a:pPr marL="0" lvl="0" defTabSz="933450">
            <a:spcBef>
              <a:spcPct val="0"/>
            </a:spcBef>
            <a:spcAft>
              <a:spcPct val="35000"/>
            </a:spcAft>
            <a:buNone/>
          </a:pPr>
          <a:endParaRPr lang="en-US"/>
        </a:p>
      </dgm:t>
    </dgm:pt>
    <dgm:pt modelId="{CA048893-7865-4031-AB15-72D40DE15E84}" type="parTrans" cxnId="{417D068A-99E1-4DAA-BF4F-88A4918E961B}">
      <dgm:prSet/>
      <dgm:spPr/>
      <dgm:t>
        <a:bodyPr/>
        <a:lstStyle/>
        <a:p>
          <a:endParaRPr lang="en-US"/>
        </a:p>
      </dgm:t>
    </dgm:pt>
    <dgm:pt modelId="{110B2D74-F79A-409F-9D15-B1A852AD6E15}" type="sibTrans" cxnId="{417D068A-99E1-4DAA-BF4F-88A4918E961B}">
      <dgm:prSet/>
      <dgm:spPr/>
      <dgm:t>
        <a:bodyPr/>
        <a:lstStyle/>
        <a:p>
          <a:endParaRPr lang="en-US"/>
        </a:p>
      </dgm:t>
    </dgm:pt>
    <dgm:pt modelId="{ADD2E7E7-F157-4E8C-867B-89FDF57D9987}">
      <dgm:prSet phldrT="[Tex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/>
            <a:t>Finansējums</a:t>
          </a:r>
        </a:p>
        <a:p>
          <a:pPr marL="0" lvl="0" defTabSz="800100">
            <a:spcBef>
              <a:spcPct val="0"/>
            </a:spcBef>
            <a:spcAft>
              <a:spcPct val="35000"/>
            </a:spcAft>
            <a:buNone/>
          </a:pPr>
          <a:endParaRPr lang="en-US"/>
        </a:p>
      </dgm:t>
    </dgm:pt>
    <dgm:pt modelId="{58F06BFA-66FD-4A42-B5D7-5953969182FC}" type="parTrans" cxnId="{221C5AD0-0A4F-4751-822A-56631C90543C}">
      <dgm:prSet/>
      <dgm:spPr/>
      <dgm:t>
        <a:bodyPr/>
        <a:lstStyle/>
        <a:p>
          <a:endParaRPr lang="en-US"/>
        </a:p>
      </dgm:t>
    </dgm:pt>
    <dgm:pt modelId="{6A137787-4751-4C8E-8E33-9C0A7CE77A6B}" type="sibTrans" cxnId="{221C5AD0-0A4F-4751-822A-56631C90543C}">
      <dgm:prSet/>
      <dgm:spPr/>
      <dgm:t>
        <a:bodyPr/>
        <a:lstStyle/>
        <a:p>
          <a:endParaRPr lang="en-US"/>
        </a:p>
      </dgm:t>
    </dgm:pt>
    <dgm:pt modelId="{C957F3A7-A4CE-44B2-93AE-43EC5C521563}">
      <dgm:prSet phldrT="[Tex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dirty="0"/>
            <a:t>Tehnoloģijas</a:t>
          </a:r>
          <a:endParaRPr lang="en-US" dirty="0"/>
        </a:p>
        <a:p>
          <a:pPr marL="0" lvl="0" defTabSz="800100"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5F2190BC-6678-4F86-BB4B-A64B2CE8D6B3}" type="parTrans" cxnId="{3AB537F6-123D-4A4C-B5CA-CAD6323C9F87}">
      <dgm:prSet/>
      <dgm:spPr/>
      <dgm:t>
        <a:bodyPr/>
        <a:lstStyle/>
        <a:p>
          <a:endParaRPr lang="en-US"/>
        </a:p>
      </dgm:t>
    </dgm:pt>
    <dgm:pt modelId="{648CF9B7-374B-400A-93DE-26DF3AA99B62}" type="sibTrans" cxnId="{3AB537F6-123D-4A4C-B5CA-CAD6323C9F87}">
      <dgm:prSet/>
      <dgm:spPr/>
      <dgm:t>
        <a:bodyPr/>
        <a:lstStyle/>
        <a:p>
          <a:endParaRPr lang="en-US"/>
        </a:p>
      </dgm:t>
    </dgm:pt>
    <dgm:pt modelId="{F446B51E-FFFF-4DEE-8BC9-FDEA4701EEF3}" type="pres">
      <dgm:prSet presAssocID="{13643270-D68E-40FD-B44B-444CD39244D4}" presName="matrix" presStyleCnt="0">
        <dgm:presLayoutVars>
          <dgm:chMax val="1"/>
          <dgm:dir/>
          <dgm:resizeHandles val="exact"/>
        </dgm:presLayoutVars>
      </dgm:prSet>
      <dgm:spPr/>
    </dgm:pt>
    <dgm:pt modelId="{E8941ED8-72B6-4BFF-876D-7499267BFAC0}" type="pres">
      <dgm:prSet presAssocID="{13643270-D68E-40FD-B44B-444CD39244D4}" presName="diamond" presStyleLbl="bgShp" presStyleIdx="0" presStyleCnt="1"/>
      <dgm:spPr/>
    </dgm:pt>
    <dgm:pt modelId="{65E42EF2-579D-444A-83F5-821DCCE29D62}" type="pres">
      <dgm:prSet presAssocID="{13643270-D68E-40FD-B44B-444CD39244D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5ECFDA4-C095-4ECA-9D2B-DC09D8695E35}" type="pres">
      <dgm:prSet presAssocID="{13643270-D68E-40FD-B44B-444CD39244D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4F4CF5-E167-4B56-9C7C-0FAE68639155}" type="pres">
      <dgm:prSet presAssocID="{13643270-D68E-40FD-B44B-444CD39244D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B1C1204-0524-4A57-9013-DF2692349027}" type="pres">
      <dgm:prSet presAssocID="{13643270-D68E-40FD-B44B-444CD39244D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01EFE03-AC98-4540-A3D3-9C2037522122}" type="presOf" srcId="{13643270-D68E-40FD-B44B-444CD39244D4}" destId="{F446B51E-FFFF-4DEE-8BC9-FDEA4701EEF3}" srcOrd="0" destOrd="0" presId="urn:microsoft.com/office/officeart/2005/8/layout/matrix3"/>
    <dgm:cxn modelId="{C534E236-61BA-4635-9B3D-B3391456F4BD}" type="presOf" srcId="{E7554170-2561-44F0-89CF-A89ADBE1A224}" destId="{B5ECFDA4-C095-4ECA-9D2B-DC09D8695E35}" srcOrd="0" destOrd="0" presId="urn:microsoft.com/office/officeart/2005/8/layout/matrix3"/>
    <dgm:cxn modelId="{D99A4C75-5A3F-4E8F-866F-FC07DEA21E36}" srcId="{13643270-D68E-40FD-B44B-444CD39244D4}" destId="{8869D53C-BA4A-45DC-9D06-4FC953CA9A49}" srcOrd="0" destOrd="0" parTransId="{1F98C3BE-E32B-49D4-9488-6EF11DBAC541}" sibTransId="{5F774366-D7DA-45F6-BC78-361E6249DBB7}"/>
    <dgm:cxn modelId="{417D068A-99E1-4DAA-BF4F-88A4918E961B}" srcId="{13643270-D68E-40FD-B44B-444CD39244D4}" destId="{E7554170-2561-44F0-89CF-A89ADBE1A224}" srcOrd="1" destOrd="0" parTransId="{CA048893-7865-4031-AB15-72D40DE15E84}" sibTransId="{110B2D74-F79A-409F-9D15-B1A852AD6E15}"/>
    <dgm:cxn modelId="{221C5AD0-0A4F-4751-822A-56631C90543C}" srcId="{13643270-D68E-40FD-B44B-444CD39244D4}" destId="{ADD2E7E7-F157-4E8C-867B-89FDF57D9987}" srcOrd="2" destOrd="0" parTransId="{58F06BFA-66FD-4A42-B5D7-5953969182FC}" sibTransId="{6A137787-4751-4C8E-8E33-9C0A7CE77A6B}"/>
    <dgm:cxn modelId="{A4DEAAD2-73D5-4007-9AFE-3D6E02B369EB}" type="presOf" srcId="{C957F3A7-A4CE-44B2-93AE-43EC5C521563}" destId="{6B1C1204-0524-4A57-9013-DF2692349027}" srcOrd="0" destOrd="0" presId="urn:microsoft.com/office/officeart/2005/8/layout/matrix3"/>
    <dgm:cxn modelId="{5880B4F0-A033-46E2-8925-B33B447DA04A}" type="presOf" srcId="{8869D53C-BA4A-45DC-9D06-4FC953CA9A49}" destId="{65E42EF2-579D-444A-83F5-821DCCE29D62}" srcOrd="0" destOrd="0" presId="urn:microsoft.com/office/officeart/2005/8/layout/matrix3"/>
    <dgm:cxn modelId="{113BCFF1-5AC4-4511-827E-C1CD3D48F31B}" type="presOf" srcId="{ADD2E7E7-F157-4E8C-867B-89FDF57D9987}" destId="{234F4CF5-E167-4B56-9C7C-0FAE68639155}" srcOrd="0" destOrd="0" presId="urn:microsoft.com/office/officeart/2005/8/layout/matrix3"/>
    <dgm:cxn modelId="{3AB537F6-123D-4A4C-B5CA-CAD6323C9F87}" srcId="{13643270-D68E-40FD-B44B-444CD39244D4}" destId="{C957F3A7-A4CE-44B2-93AE-43EC5C521563}" srcOrd="3" destOrd="0" parTransId="{5F2190BC-6678-4F86-BB4B-A64B2CE8D6B3}" sibTransId="{648CF9B7-374B-400A-93DE-26DF3AA99B62}"/>
    <dgm:cxn modelId="{FA94C4AE-3BDB-4DE7-9B33-3F9C413CC335}" type="presParOf" srcId="{F446B51E-FFFF-4DEE-8BC9-FDEA4701EEF3}" destId="{E8941ED8-72B6-4BFF-876D-7499267BFAC0}" srcOrd="0" destOrd="0" presId="urn:microsoft.com/office/officeart/2005/8/layout/matrix3"/>
    <dgm:cxn modelId="{71DD8D7C-B4F4-460B-985B-C53C524D4B04}" type="presParOf" srcId="{F446B51E-FFFF-4DEE-8BC9-FDEA4701EEF3}" destId="{65E42EF2-579D-444A-83F5-821DCCE29D62}" srcOrd="1" destOrd="0" presId="urn:microsoft.com/office/officeart/2005/8/layout/matrix3"/>
    <dgm:cxn modelId="{61D34DA2-C70F-4FC0-9037-3EC97A8F131B}" type="presParOf" srcId="{F446B51E-FFFF-4DEE-8BC9-FDEA4701EEF3}" destId="{B5ECFDA4-C095-4ECA-9D2B-DC09D8695E35}" srcOrd="2" destOrd="0" presId="urn:microsoft.com/office/officeart/2005/8/layout/matrix3"/>
    <dgm:cxn modelId="{201C03CE-DDD0-4623-9CBA-9C9F4D1237CD}" type="presParOf" srcId="{F446B51E-FFFF-4DEE-8BC9-FDEA4701EEF3}" destId="{234F4CF5-E167-4B56-9C7C-0FAE68639155}" srcOrd="3" destOrd="0" presId="urn:microsoft.com/office/officeart/2005/8/layout/matrix3"/>
    <dgm:cxn modelId="{3F2FEAA8-E0AF-4071-ACA7-9B0933257295}" type="presParOf" srcId="{F446B51E-FFFF-4DEE-8BC9-FDEA4701EEF3}" destId="{6B1C1204-0524-4A57-9013-DF269234902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C4F1A1-72D5-48FE-9862-68C25404A7B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270F6C-9F24-4C66-BD2A-6657B8D617C5}">
      <dgm:prSet/>
      <dgm:spPr/>
      <dgm:t>
        <a:bodyPr/>
        <a:lstStyle/>
        <a:p>
          <a:r>
            <a:rPr lang="lv-LV" dirty="0"/>
            <a:t>Problēmu apzināšana un izpratnes attīstība</a:t>
          </a:r>
          <a:endParaRPr lang="en-US" dirty="0"/>
        </a:p>
      </dgm:t>
    </dgm:pt>
    <dgm:pt modelId="{CC8124CA-AD22-4739-9060-BED084D96269}" type="parTrans" cxnId="{F79F8DB4-17A0-4520-8DE5-E399BC3714FF}">
      <dgm:prSet/>
      <dgm:spPr/>
      <dgm:t>
        <a:bodyPr/>
        <a:lstStyle/>
        <a:p>
          <a:endParaRPr lang="en-US"/>
        </a:p>
      </dgm:t>
    </dgm:pt>
    <dgm:pt modelId="{F7DD112E-1F5E-41B9-8067-21A916A1B87B}" type="sibTrans" cxnId="{F79F8DB4-17A0-4520-8DE5-E399BC3714FF}">
      <dgm:prSet/>
      <dgm:spPr/>
      <dgm:t>
        <a:bodyPr/>
        <a:lstStyle/>
        <a:p>
          <a:endParaRPr lang="en-US"/>
        </a:p>
      </dgm:t>
    </dgm:pt>
    <dgm:pt modelId="{5AF40007-574A-4A00-8A7C-A147AC80E3F4}">
      <dgm:prSet/>
      <dgm:spPr/>
      <dgm:t>
        <a:bodyPr/>
        <a:lstStyle/>
        <a:p>
          <a:r>
            <a:rPr lang="lv-LV"/>
            <a:t>Iedzīvotāju aptaujas</a:t>
          </a:r>
          <a:endParaRPr lang="en-US"/>
        </a:p>
      </dgm:t>
    </dgm:pt>
    <dgm:pt modelId="{60082862-0308-4BAA-AE1A-E29E86B0B819}" type="parTrans" cxnId="{C05A04AE-21D6-4FDD-AD4F-E3D42C6C02A9}">
      <dgm:prSet/>
      <dgm:spPr/>
      <dgm:t>
        <a:bodyPr/>
        <a:lstStyle/>
        <a:p>
          <a:endParaRPr lang="en-US"/>
        </a:p>
      </dgm:t>
    </dgm:pt>
    <dgm:pt modelId="{CB6DD307-7243-4C41-9CDA-51B55C972AD7}" type="sibTrans" cxnId="{C05A04AE-21D6-4FDD-AD4F-E3D42C6C02A9}">
      <dgm:prSet/>
      <dgm:spPr/>
      <dgm:t>
        <a:bodyPr/>
        <a:lstStyle/>
        <a:p>
          <a:endParaRPr lang="en-US"/>
        </a:p>
      </dgm:t>
    </dgm:pt>
    <dgm:pt modelId="{4B2970F4-72BC-404D-A756-DE77179C9D4C}">
      <dgm:prSet/>
      <dgm:spPr/>
      <dgm:t>
        <a:bodyPr/>
        <a:lstStyle/>
        <a:p>
          <a:r>
            <a:rPr lang="lv-LV" dirty="0"/>
            <a:t>Biznesa diskusijas</a:t>
          </a:r>
          <a:endParaRPr lang="en-US" dirty="0"/>
        </a:p>
      </dgm:t>
    </dgm:pt>
    <dgm:pt modelId="{F7700FE9-67B4-43FC-AD52-1B30C11C7AB3}" type="parTrans" cxnId="{F927D822-EA35-49A6-A2FB-CC35B67C7D06}">
      <dgm:prSet/>
      <dgm:spPr/>
      <dgm:t>
        <a:bodyPr/>
        <a:lstStyle/>
        <a:p>
          <a:endParaRPr lang="en-US"/>
        </a:p>
      </dgm:t>
    </dgm:pt>
    <dgm:pt modelId="{BBD11D54-7B27-4148-B99F-39DE2BBD36A5}" type="sibTrans" cxnId="{F927D822-EA35-49A6-A2FB-CC35B67C7D06}">
      <dgm:prSet/>
      <dgm:spPr/>
      <dgm:t>
        <a:bodyPr/>
        <a:lstStyle/>
        <a:p>
          <a:endParaRPr lang="en-US"/>
        </a:p>
      </dgm:t>
    </dgm:pt>
    <dgm:pt modelId="{76743B95-9949-456A-B883-D2E85CFE8414}">
      <dgm:prSet/>
      <dgm:spPr/>
      <dgm:t>
        <a:bodyPr/>
        <a:lstStyle/>
        <a:p>
          <a:r>
            <a:rPr lang="lv-LV"/>
            <a:t>Mūžizglītības iemaņu un ieraduma attīstība</a:t>
          </a:r>
          <a:endParaRPr lang="en-US"/>
        </a:p>
      </dgm:t>
    </dgm:pt>
    <dgm:pt modelId="{4F747945-6132-4B54-88AE-ED4F860F8FA7}" type="parTrans" cxnId="{5300EC90-15F9-4FF3-AE7A-7626AC01AC73}">
      <dgm:prSet/>
      <dgm:spPr/>
      <dgm:t>
        <a:bodyPr/>
        <a:lstStyle/>
        <a:p>
          <a:endParaRPr lang="en-US"/>
        </a:p>
      </dgm:t>
    </dgm:pt>
    <dgm:pt modelId="{BA76A949-9D67-4DC3-BFF8-FFD9CCCB034D}" type="sibTrans" cxnId="{5300EC90-15F9-4FF3-AE7A-7626AC01AC73}">
      <dgm:prSet/>
      <dgm:spPr/>
      <dgm:t>
        <a:bodyPr/>
        <a:lstStyle/>
        <a:p>
          <a:endParaRPr lang="en-US"/>
        </a:p>
      </dgm:t>
    </dgm:pt>
    <dgm:pt modelId="{9F4B3CC3-5A18-48BA-8112-0A49E9BD4906}">
      <dgm:prSet/>
      <dgm:spPr/>
      <dgm:t>
        <a:bodyPr/>
        <a:lstStyle/>
        <a:p>
          <a:r>
            <a:rPr lang="lv-LV"/>
            <a:t>Valsts izglītības attīstības aģentūras projekts</a:t>
          </a:r>
          <a:endParaRPr lang="en-US"/>
        </a:p>
      </dgm:t>
    </dgm:pt>
    <dgm:pt modelId="{D1F50931-F1AA-4BFC-9266-1C82B5336E69}" type="parTrans" cxnId="{DF60E5DC-62E4-4701-B823-50706731BE32}">
      <dgm:prSet/>
      <dgm:spPr/>
      <dgm:t>
        <a:bodyPr/>
        <a:lstStyle/>
        <a:p>
          <a:endParaRPr lang="en-US"/>
        </a:p>
      </dgm:t>
    </dgm:pt>
    <dgm:pt modelId="{BCDCC0A5-60A0-47ED-82BA-5F41B41488BC}" type="sibTrans" cxnId="{DF60E5DC-62E4-4701-B823-50706731BE32}">
      <dgm:prSet/>
      <dgm:spPr/>
      <dgm:t>
        <a:bodyPr/>
        <a:lstStyle/>
        <a:p>
          <a:endParaRPr lang="en-US"/>
        </a:p>
      </dgm:t>
    </dgm:pt>
    <dgm:pt modelId="{CDC7687F-EA64-4B3D-AFE8-9622A5BF46D6}">
      <dgm:prSet/>
      <dgm:spPr/>
      <dgm:t>
        <a:bodyPr/>
        <a:lstStyle/>
        <a:p>
          <a:r>
            <a:rPr lang="lv-LV"/>
            <a:t>Bezdarbnieku apmācības projekts</a:t>
          </a:r>
          <a:endParaRPr lang="en-US"/>
        </a:p>
      </dgm:t>
    </dgm:pt>
    <dgm:pt modelId="{770AF211-27A2-404A-BE38-D01DF6AD64FD}" type="parTrans" cxnId="{D4671F53-D522-4ADA-B483-C41C34474E6E}">
      <dgm:prSet/>
      <dgm:spPr/>
      <dgm:t>
        <a:bodyPr/>
        <a:lstStyle/>
        <a:p>
          <a:endParaRPr lang="en-US"/>
        </a:p>
      </dgm:t>
    </dgm:pt>
    <dgm:pt modelId="{73A4C0D9-70C3-437B-B453-B95F002C7252}" type="sibTrans" cxnId="{D4671F53-D522-4ADA-B483-C41C34474E6E}">
      <dgm:prSet/>
      <dgm:spPr/>
      <dgm:t>
        <a:bodyPr/>
        <a:lstStyle/>
        <a:p>
          <a:endParaRPr lang="en-US"/>
        </a:p>
      </dgm:t>
    </dgm:pt>
    <dgm:pt modelId="{01B1E054-7310-4986-9C59-25F080F9C98C}">
      <dgm:prSet/>
      <dgm:spPr/>
      <dgm:t>
        <a:bodyPr/>
        <a:lstStyle/>
        <a:p>
          <a:r>
            <a:rPr lang="lv-LV"/>
            <a:t>Pašvaldību organizētās izglītības iespējas (PIUC)</a:t>
          </a:r>
          <a:endParaRPr lang="en-US"/>
        </a:p>
      </dgm:t>
    </dgm:pt>
    <dgm:pt modelId="{8D77005F-3FB4-4CA7-AF77-F5B196CA9D04}" type="parTrans" cxnId="{5DD3830A-6EAC-465C-B90E-C0E55A65F8FF}">
      <dgm:prSet/>
      <dgm:spPr/>
      <dgm:t>
        <a:bodyPr/>
        <a:lstStyle/>
        <a:p>
          <a:endParaRPr lang="en-US"/>
        </a:p>
      </dgm:t>
    </dgm:pt>
    <dgm:pt modelId="{BC7AE596-49F9-430D-BD01-1BD136D9822D}" type="sibTrans" cxnId="{5DD3830A-6EAC-465C-B90E-C0E55A65F8FF}">
      <dgm:prSet/>
      <dgm:spPr/>
      <dgm:t>
        <a:bodyPr/>
        <a:lstStyle/>
        <a:p>
          <a:endParaRPr lang="en-US"/>
        </a:p>
      </dgm:t>
    </dgm:pt>
    <dgm:pt modelId="{5AB8E829-2E27-4922-9B08-420B140E5BD2}">
      <dgm:prSet/>
      <dgm:spPr/>
      <dgm:t>
        <a:bodyPr/>
        <a:lstStyle/>
        <a:p>
          <a:r>
            <a:rPr lang="lv-LV"/>
            <a:t>Vietējo kopienu iniciatīvas</a:t>
          </a:r>
          <a:endParaRPr lang="en-US"/>
        </a:p>
      </dgm:t>
    </dgm:pt>
    <dgm:pt modelId="{19B51BA2-FEA3-4720-92A7-D0FCD8A48084}" type="parTrans" cxnId="{5433BB9D-290D-4710-ADA0-B4BACA9E98E8}">
      <dgm:prSet/>
      <dgm:spPr/>
      <dgm:t>
        <a:bodyPr/>
        <a:lstStyle/>
        <a:p>
          <a:endParaRPr lang="en-US"/>
        </a:p>
      </dgm:t>
    </dgm:pt>
    <dgm:pt modelId="{60C68BD7-3C49-492F-A306-6CAE35D5F13E}" type="sibTrans" cxnId="{5433BB9D-290D-4710-ADA0-B4BACA9E98E8}">
      <dgm:prSet/>
      <dgm:spPr/>
      <dgm:t>
        <a:bodyPr/>
        <a:lstStyle/>
        <a:p>
          <a:endParaRPr lang="en-US"/>
        </a:p>
      </dgm:t>
    </dgm:pt>
    <dgm:pt modelId="{A782A48E-A751-4CA3-A554-56C2E9DE4559}">
      <dgm:prSet/>
      <dgm:spPr/>
      <dgm:t>
        <a:bodyPr/>
        <a:lstStyle/>
        <a:p>
          <a:r>
            <a:rPr lang="lv-LV" dirty="0"/>
            <a:t>Jauniešu iniciatīvu veidošana</a:t>
          </a:r>
          <a:endParaRPr lang="en-US" dirty="0"/>
        </a:p>
      </dgm:t>
    </dgm:pt>
    <dgm:pt modelId="{909D8144-ED1E-4F96-BF89-0B9E5501B966}" type="parTrans" cxnId="{253D9F4B-A71A-4E6F-ACCD-D64D13D6F50C}">
      <dgm:prSet/>
      <dgm:spPr/>
    </dgm:pt>
    <dgm:pt modelId="{B7F47172-5425-40FB-BC0B-AD5D41BD8AFC}" type="sibTrans" cxnId="{253D9F4B-A71A-4E6F-ACCD-D64D13D6F50C}">
      <dgm:prSet/>
      <dgm:spPr/>
    </dgm:pt>
    <dgm:pt modelId="{CC8C2403-BC68-4184-800E-211A7349A93C}" type="pres">
      <dgm:prSet presAssocID="{9AC4F1A1-72D5-48FE-9862-68C25404A7B4}" presName="linear" presStyleCnt="0">
        <dgm:presLayoutVars>
          <dgm:animLvl val="lvl"/>
          <dgm:resizeHandles val="exact"/>
        </dgm:presLayoutVars>
      </dgm:prSet>
      <dgm:spPr/>
    </dgm:pt>
    <dgm:pt modelId="{441715B8-A3B1-45F3-A1E7-74FA02BCB08E}" type="pres">
      <dgm:prSet presAssocID="{EE270F6C-9F24-4C66-BD2A-6657B8D617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2E88B9-5721-44D9-A0A3-4E9650B8A5FD}" type="pres">
      <dgm:prSet presAssocID="{EE270F6C-9F24-4C66-BD2A-6657B8D617C5}" presName="childText" presStyleLbl="revTx" presStyleIdx="0" presStyleCnt="2">
        <dgm:presLayoutVars>
          <dgm:bulletEnabled val="1"/>
        </dgm:presLayoutVars>
      </dgm:prSet>
      <dgm:spPr/>
    </dgm:pt>
    <dgm:pt modelId="{58216B12-9FA3-42A5-AC2F-048746C9E657}" type="pres">
      <dgm:prSet presAssocID="{76743B95-9949-456A-B883-D2E85CFE841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199641B-BEFD-4B68-8692-25C9DD02FCAD}" type="pres">
      <dgm:prSet presAssocID="{76743B95-9949-456A-B883-D2E85CFE841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DD3830A-6EAC-465C-B90E-C0E55A65F8FF}" srcId="{76743B95-9949-456A-B883-D2E85CFE8414}" destId="{01B1E054-7310-4986-9C59-25F080F9C98C}" srcOrd="2" destOrd="0" parTransId="{8D77005F-3FB4-4CA7-AF77-F5B196CA9D04}" sibTransId="{BC7AE596-49F9-430D-BD01-1BD136D9822D}"/>
    <dgm:cxn modelId="{F927D822-EA35-49A6-A2FB-CC35B67C7D06}" srcId="{EE270F6C-9F24-4C66-BD2A-6657B8D617C5}" destId="{4B2970F4-72BC-404D-A756-DE77179C9D4C}" srcOrd="1" destOrd="0" parTransId="{F7700FE9-67B4-43FC-AD52-1B30C11C7AB3}" sibTransId="{BBD11D54-7B27-4148-B99F-39DE2BBD36A5}"/>
    <dgm:cxn modelId="{39D01037-4AB5-4998-A763-F347DF4CE8BC}" type="presOf" srcId="{9AC4F1A1-72D5-48FE-9862-68C25404A7B4}" destId="{CC8C2403-BC68-4184-800E-211A7349A93C}" srcOrd="0" destOrd="0" presId="urn:microsoft.com/office/officeart/2005/8/layout/vList2"/>
    <dgm:cxn modelId="{253D9F4B-A71A-4E6F-ACCD-D64D13D6F50C}" srcId="{EE270F6C-9F24-4C66-BD2A-6657B8D617C5}" destId="{A782A48E-A751-4CA3-A554-56C2E9DE4559}" srcOrd="2" destOrd="0" parTransId="{909D8144-ED1E-4F96-BF89-0B9E5501B966}" sibTransId="{B7F47172-5425-40FB-BC0B-AD5D41BD8AFC}"/>
    <dgm:cxn modelId="{A61EEE4B-52B1-4710-A398-69357CFDD2BF}" type="presOf" srcId="{EE270F6C-9F24-4C66-BD2A-6657B8D617C5}" destId="{441715B8-A3B1-45F3-A1E7-74FA02BCB08E}" srcOrd="0" destOrd="0" presId="urn:microsoft.com/office/officeart/2005/8/layout/vList2"/>
    <dgm:cxn modelId="{D4671F53-D522-4ADA-B483-C41C34474E6E}" srcId="{76743B95-9949-456A-B883-D2E85CFE8414}" destId="{CDC7687F-EA64-4B3D-AFE8-9622A5BF46D6}" srcOrd="1" destOrd="0" parTransId="{770AF211-27A2-404A-BE38-D01DF6AD64FD}" sibTransId="{73A4C0D9-70C3-437B-B453-B95F002C7252}"/>
    <dgm:cxn modelId="{1FD33179-16EC-4F9B-B254-783B2F1B58F8}" type="presOf" srcId="{9F4B3CC3-5A18-48BA-8112-0A49E9BD4906}" destId="{C199641B-BEFD-4B68-8692-25C9DD02FCAD}" srcOrd="0" destOrd="0" presId="urn:microsoft.com/office/officeart/2005/8/layout/vList2"/>
    <dgm:cxn modelId="{786C6D80-D953-4EF2-BA94-2986F58A54C2}" type="presOf" srcId="{5AB8E829-2E27-4922-9B08-420B140E5BD2}" destId="{C199641B-BEFD-4B68-8692-25C9DD02FCAD}" srcOrd="0" destOrd="3" presId="urn:microsoft.com/office/officeart/2005/8/layout/vList2"/>
    <dgm:cxn modelId="{5300EC90-15F9-4FF3-AE7A-7626AC01AC73}" srcId="{9AC4F1A1-72D5-48FE-9862-68C25404A7B4}" destId="{76743B95-9949-456A-B883-D2E85CFE8414}" srcOrd="1" destOrd="0" parTransId="{4F747945-6132-4B54-88AE-ED4F860F8FA7}" sibTransId="{BA76A949-9D67-4DC3-BFF8-FFD9CCCB034D}"/>
    <dgm:cxn modelId="{779D6E91-ED16-4EE9-8359-9DD117C6F4D5}" type="presOf" srcId="{76743B95-9949-456A-B883-D2E85CFE8414}" destId="{58216B12-9FA3-42A5-AC2F-048746C9E657}" srcOrd="0" destOrd="0" presId="urn:microsoft.com/office/officeart/2005/8/layout/vList2"/>
    <dgm:cxn modelId="{5433BB9D-290D-4710-ADA0-B4BACA9E98E8}" srcId="{76743B95-9949-456A-B883-D2E85CFE8414}" destId="{5AB8E829-2E27-4922-9B08-420B140E5BD2}" srcOrd="3" destOrd="0" parTransId="{19B51BA2-FEA3-4720-92A7-D0FCD8A48084}" sibTransId="{60C68BD7-3C49-492F-A306-6CAE35D5F13E}"/>
    <dgm:cxn modelId="{C05A04AE-21D6-4FDD-AD4F-E3D42C6C02A9}" srcId="{EE270F6C-9F24-4C66-BD2A-6657B8D617C5}" destId="{5AF40007-574A-4A00-8A7C-A147AC80E3F4}" srcOrd="0" destOrd="0" parTransId="{60082862-0308-4BAA-AE1A-E29E86B0B819}" sibTransId="{CB6DD307-7243-4C41-9CDA-51B55C972AD7}"/>
    <dgm:cxn modelId="{4E3A3DB0-9C8C-4DC0-8279-9CD5D6D80936}" type="presOf" srcId="{01B1E054-7310-4986-9C59-25F080F9C98C}" destId="{C199641B-BEFD-4B68-8692-25C9DD02FCAD}" srcOrd="0" destOrd="2" presId="urn:microsoft.com/office/officeart/2005/8/layout/vList2"/>
    <dgm:cxn modelId="{F79F8DB4-17A0-4520-8DE5-E399BC3714FF}" srcId="{9AC4F1A1-72D5-48FE-9862-68C25404A7B4}" destId="{EE270F6C-9F24-4C66-BD2A-6657B8D617C5}" srcOrd="0" destOrd="0" parTransId="{CC8124CA-AD22-4739-9060-BED084D96269}" sibTransId="{F7DD112E-1F5E-41B9-8067-21A916A1B87B}"/>
    <dgm:cxn modelId="{2E6A3DC4-5950-4CEB-A2C0-09BC6AD0D54A}" type="presOf" srcId="{A782A48E-A751-4CA3-A554-56C2E9DE4559}" destId="{032E88B9-5721-44D9-A0A3-4E9650B8A5FD}" srcOrd="0" destOrd="2" presId="urn:microsoft.com/office/officeart/2005/8/layout/vList2"/>
    <dgm:cxn modelId="{DF60E5DC-62E4-4701-B823-50706731BE32}" srcId="{76743B95-9949-456A-B883-D2E85CFE8414}" destId="{9F4B3CC3-5A18-48BA-8112-0A49E9BD4906}" srcOrd="0" destOrd="0" parTransId="{D1F50931-F1AA-4BFC-9266-1C82B5336E69}" sibTransId="{BCDCC0A5-60A0-47ED-82BA-5F41B41488BC}"/>
    <dgm:cxn modelId="{0B459CE1-53B5-4AA3-8611-14EB33D4447B}" type="presOf" srcId="{5AF40007-574A-4A00-8A7C-A147AC80E3F4}" destId="{032E88B9-5721-44D9-A0A3-4E9650B8A5FD}" srcOrd="0" destOrd="0" presId="urn:microsoft.com/office/officeart/2005/8/layout/vList2"/>
    <dgm:cxn modelId="{B6CD21FA-6E77-4130-A800-9176DB7339D1}" type="presOf" srcId="{4B2970F4-72BC-404D-A756-DE77179C9D4C}" destId="{032E88B9-5721-44D9-A0A3-4E9650B8A5FD}" srcOrd="0" destOrd="1" presId="urn:microsoft.com/office/officeart/2005/8/layout/vList2"/>
    <dgm:cxn modelId="{E6E32BFB-7AB5-4968-8EA8-924096CC3746}" type="presOf" srcId="{CDC7687F-EA64-4B3D-AFE8-9622A5BF46D6}" destId="{C199641B-BEFD-4B68-8692-25C9DD02FCAD}" srcOrd="0" destOrd="1" presId="urn:microsoft.com/office/officeart/2005/8/layout/vList2"/>
    <dgm:cxn modelId="{201800EC-A25F-4DC7-BD49-F255763F7FE8}" type="presParOf" srcId="{CC8C2403-BC68-4184-800E-211A7349A93C}" destId="{441715B8-A3B1-45F3-A1E7-74FA02BCB08E}" srcOrd="0" destOrd="0" presId="urn:microsoft.com/office/officeart/2005/8/layout/vList2"/>
    <dgm:cxn modelId="{AFC13A86-1E12-4130-A9B0-0CCE68F4CD76}" type="presParOf" srcId="{CC8C2403-BC68-4184-800E-211A7349A93C}" destId="{032E88B9-5721-44D9-A0A3-4E9650B8A5FD}" srcOrd="1" destOrd="0" presId="urn:microsoft.com/office/officeart/2005/8/layout/vList2"/>
    <dgm:cxn modelId="{29E567DC-D087-469B-AE72-E0139422E6DA}" type="presParOf" srcId="{CC8C2403-BC68-4184-800E-211A7349A93C}" destId="{58216B12-9FA3-42A5-AC2F-048746C9E657}" srcOrd="2" destOrd="0" presId="urn:microsoft.com/office/officeart/2005/8/layout/vList2"/>
    <dgm:cxn modelId="{194B5EFD-0C16-49B9-96D8-3F73E2E86558}" type="presParOf" srcId="{CC8C2403-BC68-4184-800E-211A7349A93C}" destId="{C199641B-BEFD-4B68-8692-25C9DD02FCA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B6AD5-7EFD-47DF-A487-2DEB04660F41}">
      <dsp:nvSpPr>
        <dsp:cNvPr id="0" name=""/>
        <dsp:cNvSpPr/>
      </dsp:nvSpPr>
      <dsp:spPr>
        <a:xfrm>
          <a:off x="0" y="75721"/>
          <a:ext cx="7490792" cy="884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dirty="0"/>
            <a:t>Viedie ciemati Eiropas izpratnē</a:t>
          </a:r>
          <a:endParaRPr lang="en-US" sz="2200" kern="1200" dirty="0"/>
        </a:p>
      </dsp:txBody>
      <dsp:txXfrm>
        <a:off x="43193" y="118914"/>
        <a:ext cx="7404406" cy="798426"/>
      </dsp:txXfrm>
    </dsp:sp>
    <dsp:sp modelId="{7BE0FBD1-EBEB-43CB-87B3-44AE148D4636}">
      <dsp:nvSpPr>
        <dsp:cNvPr id="0" name=""/>
        <dsp:cNvSpPr/>
      </dsp:nvSpPr>
      <dsp:spPr>
        <a:xfrm>
          <a:off x="0" y="1023894"/>
          <a:ext cx="7490792" cy="884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200" b="1" kern="1200" dirty="0"/>
            <a:t>Kā kļūt par viedo ciemu</a:t>
          </a:r>
          <a:endParaRPr lang="en-US" sz="2200" kern="1200" dirty="0"/>
        </a:p>
        <a:p>
          <a:pPr marL="0"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43193" y="1067087"/>
        <a:ext cx="7404406" cy="798426"/>
      </dsp:txXfrm>
    </dsp:sp>
    <dsp:sp modelId="{02A70138-0DB4-4C1F-8030-E46EFC94D9EE}">
      <dsp:nvSpPr>
        <dsp:cNvPr id="0" name=""/>
        <dsp:cNvSpPr/>
      </dsp:nvSpPr>
      <dsp:spPr>
        <a:xfrm>
          <a:off x="0" y="1972066"/>
          <a:ext cx="7490792" cy="884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200" b="1" kern="1200" dirty="0"/>
            <a:t>Digitālās tehnoloģijas viedo ciemu veidošanā</a:t>
          </a:r>
          <a:endParaRPr lang="en-US" sz="2200" kern="1200" dirty="0"/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43193" y="2015259"/>
        <a:ext cx="7404406" cy="798426"/>
      </dsp:txXfrm>
    </dsp:sp>
    <dsp:sp modelId="{17AF3BB5-E161-4BB9-A3D7-5C4AC4E080B4}">
      <dsp:nvSpPr>
        <dsp:cNvPr id="0" name=""/>
        <dsp:cNvSpPr/>
      </dsp:nvSpPr>
      <dsp:spPr>
        <a:xfrm>
          <a:off x="0" y="2920239"/>
          <a:ext cx="7490792" cy="884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dirty="0"/>
            <a:t>Kopienas līdzdalība</a:t>
          </a:r>
          <a:endParaRPr lang="en-US" sz="2200" kern="1200" dirty="0"/>
        </a:p>
      </dsp:txBody>
      <dsp:txXfrm>
        <a:off x="43193" y="2963432"/>
        <a:ext cx="7404406" cy="798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B8C2A-28ED-4131-94DE-7E0EA76A0CF3}">
      <dsp:nvSpPr>
        <dsp:cNvPr id="0" name=""/>
        <dsp:cNvSpPr/>
      </dsp:nvSpPr>
      <dsp:spPr>
        <a:xfrm>
          <a:off x="0" y="0"/>
          <a:ext cx="5324991" cy="69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/>
            <a:t>1)Radīt pamatnosacījumus digitalizācijai, tostarp digitālo prasmju uzlabošanai.</a:t>
          </a:r>
          <a:endParaRPr lang="en-US" sz="1600" kern="1200"/>
        </a:p>
      </dsp:txBody>
      <dsp:txXfrm>
        <a:off x="20283" y="20283"/>
        <a:ext cx="4577732" cy="651931"/>
      </dsp:txXfrm>
    </dsp:sp>
    <dsp:sp modelId="{4BC50193-EFA5-4DE4-90A4-D2BB2C550AB3}">
      <dsp:nvSpPr>
        <dsp:cNvPr id="0" name=""/>
        <dsp:cNvSpPr/>
      </dsp:nvSpPr>
      <dsp:spPr>
        <a:xfrm>
          <a:off x="469852" y="807913"/>
          <a:ext cx="5324991" cy="69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/>
            <a:t>2) saistīt digitalizāciju ar ilgtspējīgu attīstību un ANO Ilgtspējīgas attīstības mērķi.</a:t>
          </a:r>
          <a:endParaRPr lang="en-US" sz="1600" kern="1200"/>
        </a:p>
      </dsp:txBody>
      <dsp:txXfrm>
        <a:off x="490135" y="828196"/>
        <a:ext cx="4364450" cy="651931"/>
      </dsp:txXfrm>
    </dsp:sp>
    <dsp:sp modelId="{4287E3DC-4666-435F-91C2-0BD632CAFA9C}">
      <dsp:nvSpPr>
        <dsp:cNvPr id="0" name=""/>
        <dsp:cNvSpPr/>
      </dsp:nvSpPr>
      <dsp:spPr>
        <a:xfrm>
          <a:off x="939704" y="1615826"/>
          <a:ext cx="5324991" cy="69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/>
            <a:t>3) veikt digitalizāciju, iesaistot ieinteresētās personas.</a:t>
          </a:r>
          <a:endParaRPr lang="en-US" sz="1600" kern="1200"/>
        </a:p>
      </dsp:txBody>
      <dsp:txXfrm>
        <a:off x="959987" y="1636109"/>
        <a:ext cx="4364450" cy="651931"/>
      </dsp:txXfrm>
    </dsp:sp>
    <dsp:sp modelId="{6CB7CADF-D6FC-49AB-A9A2-A74FAC04FEB5}">
      <dsp:nvSpPr>
        <dsp:cNvPr id="0" name=""/>
        <dsp:cNvSpPr/>
      </dsp:nvSpPr>
      <dsp:spPr>
        <a:xfrm>
          <a:off x="4874868" y="525143"/>
          <a:ext cx="450123" cy="45012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976146" y="525143"/>
        <a:ext cx="247567" cy="338718"/>
      </dsp:txXfrm>
    </dsp:sp>
    <dsp:sp modelId="{473D0753-2454-424F-A0B0-D852F8188F79}">
      <dsp:nvSpPr>
        <dsp:cNvPr id="0" name=""/>
        <dsp:cNvSpPr/>
      </dsp:nvSpPr>
      <dsp:spPr>
        <a:xfrm>
          <a:off x="5344720" y="1328440"/>
          <a:ext cx="450123" cy="45012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445998" y="1328440"/>
        <a:ext cx="247567" cy="338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AD989-4495-4CC6-B1DA-91FE5A0A948B}">
      <dsp:nvSpPr>
        <dsp:cNvPr id="0" name=""/>
        <dsp:cNvSpPr/>
      </dsp:nvSpPr>
      <dsp:spPr>
        <a:xfrm>
          <a:off x="0" y="0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4) atbalstīt visu iedzīvotāju digitālo integrāciju, izvairoties no sociālās atstumtības.</a:t>
          </a:r>
          <a:endParaRPr lang="en-US" sz="1500" kern="1200"/>
        </a:p>
      </dsp:txBody>
      <dsp:txXfrm>
        <a:off x="26377" y="26377"/>
        <a:ext cx="4723000" cy="847812"/>
      </dsp:txXfrm>
    </dsp:sp>
    <dsp:sp modelId="{BDB5066D-8CD0-461F-9172-E3C197DD3995}">
      <dsp:nvSpPr>
        <dsp:cNvPr id="0" name=""/>
        <dsp:cNvSpPr/>
      </dsp:nvSpPr>
      <dsp:spPr>
        <a:xfrm>
          <a:off x="483311" y="1064305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-2356342"/>
            <a:satOff val="-6666"/>
            <a:lumOff val="1124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5) attīstīt digitālās ekosistēmas, kas saista vietējās vajadzības un zināšanas.</a:t>
          </a:r>
          <a:endParaRPr lang="en-US" sz="1500" kern="1200"/>
        </a:p>
      </dsp:txBody>
      <dsp:txXfrm>
        <a:off x="509688" y="1090682"/>
        <a:ext cx="4649446" cy="847812"/>
      </dsp:txXfrm>
    </dsp:sp>
    <dsp:sp modelId="{DD3600C9-6543-4703-9244-03B6D08187FF}">
      <dsp:nvSpPr>
        <dsp:cNvPr id="0" name=""/>
        <dsp:cNvSpPr/>
      </dsp:nvSpPr>
      <dsp:spPr>
        <a:xfrm>
          <a:off x="959408" y="2128610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-4712684"/>
            <a:satOff val="-13333"/>
            <a:lumOff val="224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6) izstrādāt adaptīvus pārvaldības modeļus, sākot ar reaktīvu un beidzot ar proaktīvu, pamatojoties uz daudzu dalībnieku platformām.</a:t>
          </a:r>
          <a:endParaRPr lang="en-US" sz="1500" kern="1200"/>
        </a:p>
      </dsp:txBody>
      <dsp:txXfrm>
        <a:off x="985785" y="2154987"/>
        <a:ext cx="4656660" cy="847812"/>
      </dsp:txXfrm>
    </dsp:sp>
    <dsp:sp modelId="{9040BB81-7F9F-498E-B76D-098DAF8E347E}">
      <dsp:nvSpPr>
        <dsp:cNvPr id="0" name=""/>
        <dsp:cNvSpPr/>
      </dsp:nvSpPr>
      <dsp:spPr>
        <a:xfrm>
          <a:off x="1442720" y="3192915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-7069026"/>
            <a:satOff val="-19999"/>
            <a:lumOff val="3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7) izstrādāt ilgtspējīgas digitalizācijas politikas instrumentus, kas atbalsta vietējās kopienas digitalizācijas rīcības plānu izstrādē un īstenošanā.</a:t>
          </a:r>
          <a:endParaRPr lang="en-US" sz="1500" kern="1200"/>
        </a:p>
      </dsp:txBody>
      <dsp:txXfrm>
        <a:off x="1469097" y="3219292"/>
        <a:ext cx="4649446" cy="847812"/>
      </dsp:txXfrm>
    </dsp:sp>
    <dsp:sp modelId="{B04A0B78-D07D-48AE-B21D-71D46D769354}">
      <dsp:nvSpPr>
        <dsp:cNvPr id="0" name=""/>
        <dsp:cNvSpPr/>
      </dsp:nvSpPr>
      <dsp:spPr>
        <a:xfrm>
          <a:off x="5185512" y="689751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317220" y="689751"/>
        <a:ext cx="321951" cy="440489"/>
      </dsp:txXfrm>
    </dsp:sp>
    <dsp:sp modelId="{D7BC6440-A518-4125-B836-86125D744614}">
      <dsp:nvSpPr>
        <dsp:cNvPr id="0" name=""/>
        <dsp:cNvSpPr/>
      </dsp:nvSpPr>
      <dsp:spPr>
        <a:xfrm>
          <a:off x="5668823" y="1754057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440410"/>
            <a:satOff val="31138"/>
            <a:lumOff val="362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440410"/>
              <a:satOff val="31138"/>
              <a:lumOff val="36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800531" y="1754057"/>
        <a:ext cx="321951" cy="440489"/>
      </dsp:txXfrm>
    </dsp:sp>
    <dsp:sp modelId="{570D3EB3-5904-4714-98A6-013808EF7B87}">
      <dsp:nvSpPr>
        <dsp:cNvPr id="0" name=""/>
        <dsp:cNvSpPr/>
      </dsp:nvSpPr>
      <dsp:spPr>
        <a:xfrm>
          <a:off x="6144920" y="2818362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880821"/>
            <a:satOff val="62276"/>
            <a:lumOff val="72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6880821"/>
              <a:satOff val="62276"/>
              <a:lumOff val="72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276628" y="2818362"/>
        <a:ext cx="321951" cy="4404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A35A0-2964-4796-9466-054ADF785C91}">
      <dsp:nvSpPr>
        <dsp:cNvPr id="0" name=""/>
        <dsp:cNvSpPr/>
      </dsp:nvSpPr>
      <dsp:spPr>
        <a:xfrm>
          <a:off x="0" y="220772"/>
          <a:ext cx="2146738" cy="1363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8D568-1867-4AAC-8D64-4453AE55FEF4}">
      <dsp:nvSpPr>
        <dsp:cNvPr id="0" name=""/>
        <dsp:cNvSpPr/>
      </dsp:nvSpPr>
      <dsp:spPr>
        <a:xfrm>
          <a:off x="238526" y="447373"/>
          <a:ext cx="2146738" cy="13631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0" i="0" kern="1200"/>
            <a:t>Izstrādāta stratēģija, kas aptver dažādas jomas – attīstības ilgtermiņa redzējums, kas balstās uz vietējās teritorijas stiprajām pusēm un priekšrocībām, kā arī risina problēmas, ar kurām vietējās teritorijas iedzīvotāji saskaras;</a:t>
          </a:r>
          <a:endParaRPr lang="en-US" sz="1000" kern="1200"/>
        </a:p>
      </dsp:txBody>
      <dsp:txXfrm>
        <a:off x="278452" y="487299"/>
        <a:ext cx="2066886" cy="1283326"/>
      </dsp:txXfrm>
    </dsp:sp>
    <dsp:sp modelId="{0EFBB378-9C1E-4BDF-A662-660DD893B621}">
      <dsp:nvSpPr>
        <dsp:cNvPr id="0" name=""/>
        <dsp:cNvSpPr/>
      </dsp:nvSpPr>
      <dsp:spPr>
        <a:xfrm>
          <a:off x="2623791" y="220772"/>
          <a:ext cx="2146738" cy="1363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37E82-2AC8-443B-B46F-616B757B33C9}">
      <dsp:nvSpPr>
        <dsp:cNvPr id="0" name=""/>
        <dsp:cNvSpPr/>
      </dsp:nvSpPr>
      <dsp:spPr>
        <a:xfrm>
          <a:off x="2862317" y="447373"/>
          <a:ext cx="2146738" cy="13631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0" i="0" kern="1200"/>
            <a:t>Ir radoši risinājumi attīstībai, īpaši uzsverot tehnoloģiskus, digitālus un sociālus jauninājumus;</a:t>
          </a:r>
          <a:endParaRPr lang="en-US" sz="1000" kern="1200"/>
        </a:p>
      </dsp:txBody>
      <dsp:txXfrm>
        <a:off x="2902243" y="487299"/>
        <a:ext cx="2066886" cy="1283326"/>
      </dsp:txXfrm>
    </dsp:sp>
    <dsp:sp modelId="{631CC9AE-1EE8-46D8-94AB-19DA96F96F01}">
      <dsp:nvSpPr>
        <dsp:cNvPr id="0" name=""/>
        <dsp:cNvSpPr/>
      </dsp:nvSpPr>
      <dsp:spPr>
        <a:xfrm>
          <a:off x="5247583" y="220772"/>
          <a:ext cx="2146738" cy="1363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31458-20F5-41B9-8EA6-5559C580CE0A}">
      <dsp:nvSpPr>
        <dsp:cNvPr id="0" name=""/>
        <dsp:cNvSpPr/>
      </dsp:nvSpPr>
      <dsp:spPr>
        <a:xfrm>
          <a:off x="5486109" y="447373"/>
          <a:ext cx="2146738" cy="13631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0" i="0" kern="1200"/>
            <a:t>Notiek aktīva kopienas iedzīvotāju iesaistīšanās jautājumu risināšanā.</a:t>
          </a:r>
          <a:endParaRPr lang="en-US" sz="1000" kern="1200"/>
        </a:p>
      </dsp:txBody>
      <dsp:txXfrm>
        <a:off x="5526035" y="487299"/>
        <a:ext cx="2066886" cy="1283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F079B-2C3E-4FDB-9B04-0E3FA57028E7}">
      <dsp:nvSpPr>
        <dsp:cNvPr id="0" name=""/>
        <dsp:cNvSpPr/>
      </dsp:nvSpPr>
      <dsp:spPr>
        <a:xfrm>
          <a:off x="0" y="129000"/>
          <a:ext cx="4971603" cy="11436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izmanto</a:t>
          </a:r>
          <a:r>
            <a:rPr lang="en-US" sz="1700" kern="1200" dirty="0"/>
            <a:t> </a:t>
          </a:r>
          <a:r>
            <a:rPr lang="en-US" sz="1700" kern="1200" dirty="0" err="1"/>
            <a:t>inovatīvus</a:t>
          </a:r>
          <a:r>
            <a:rPr lang="en-US" sz="1700" kern="1200" dirty="0"/>
            <a:t> (</a:t>
          </a:r>
          <a:r>
            <a:rPr lang="en-US" sz="1700" kern="1200" dirty="0" err="1"/>
            <a:t>radošus</a:t>
          </a:r>
          <a:r>
            <a:rPr lang="en-US" sz="1700" kern="1200" dirty="0"/>
            <a:t>) </a:t>
          </a:r>
          <a:r>
            <a:rPr lang="en-US" sz="1700" kern="1200" dirty="0" err="1"/>
            <a:t>risinājumus</a:t>
          </a:r>
          <a:r>
            <a:rPr lang="en-US" sz="1700" kern="1200" dirty="0"/>
            <a:t>,</a:t>
          </a:r>
        </a:p>
      </dsp:txBody>
      <dsp:txXfrm>
        <a:off x="55830" y="184830"/>
        <a:ext cx="4859943" cy="1032015"/>
      </dsp:txXfrm>
    </dsp:sp>
    <dsp:sp modelId="{7EBB12FA-370A-4E52-905B-3916F3428613}">
      <dsp:nvSpPr>
        <dsp:cNvPr id="0" name=""/>
        <dsp:cNvSpPr/>
      </dsp:nvSpPr>
      <dsp:spPr>
        <a:xfrm>
          <a:off x="0" y="1321635"/>
          <a:ext cx="4971603" cy="1143675"/>
        </a:xfrm>
        <a:prstGeom prst="roundRect">
          <a:avLst/>
        </a:prstGeom>
        <a:gradFill rotWithShape="0">
          <a:gsLst>
            <a:gs pos="0">
              <a:schemeClr val="accent2">
                <a:hueOff val="-2356342"/>
                <a:satOff val="-6666"/>
                <a:lumOff val="11242"/>
                <a:alphaOff val="0"/>
                <a:tint val="96000"/>
                <a:lumMod val="100000"/>
              </a:schemeClr>
            </a:gs>
            <a:gs pos="78000">
              <a:schemeClr val="accent2">
                <a:hueOff val="-2356342"/>
                <a:satOff val="-6666"/>
                <a:lumOff val="1124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/>
            <a:t>līdzdalības iespēju katram interesentam, lai izstrādātu un īstenotu savu stratēģiju un kopīgi uzlabotu ciema ekonomiskos, sociālos un vides apstākļu</a:t>
          </a:r>
          <a:endParaRPr lang="en-US" sz="1700" kern="1200" dirty="0"/>
        </a:p>
      </dsp:txBody>
      <dsp:txXfrm>
        <a:off x="55830" y="1377465"/>
        <a:ext cx="4859943" cy="1032015"/>
      </dsp:txXfrm>
    </dsp:sp>
    <dsp:sp modelId="{95718D85-8386-43FC-9433-94A91858E3CB}">
      <dsp:nvSpPr>
        <dsp:cNvPr id="0" name=""/>
        <dsp:cNvSpPr/>
      </dsp:nvSpPr>
      <dsp:spPr>
        <a:xfrm>
          <a:off x="0" y="2514270"/>
          <a:ext cx="4971603" cy="1143675"/>
        </a:xfrm>
        <a:prstGeom prst="roundRect">
          <a:avLst/>
        </a:prstGeom>
        <a:gradFill rotWithShape="0">
          <a:gsLst>
            <a:gs pos="0">
              <a:schemeClr val="accent2">
                <a:hueOff val="-4712684"/>
                <a:satOff val="-13333"/>
                <a:lumOff val="22483"/>
                <a:alphaOff val="0"/>
                <a:tint val="96000"/>
                <a:lumMod val="100000"/>
              </a:schemeClr>
            </a:gs>
            <a:gs pos="78000">
              <a:schemeClr val="accent2">
                <a:hueOff val="-4712684"/>
                <a:satOff val="-13333"/>
                <a:lumOff val="2248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spēj</a:t>
          </a:r>
          <a:r>
            <a:rPr lang="en-US" sz="1700" kern="1200" dirty="0"/>
            <a:t> </a:t>
          </a:r>
          <a:r>
            <a:rPr lang="en-US" sz="1700" kern="1200" dirty="0" err="1"/>
            <a:t>attīstīties</a:t>
          </a:r>
          <a:r>
            <a:rPr lang="en-US" sz="1700" kern="1200" dirty="0"/>
            <a:t>, </a:t>
          </a:r>
          <a:r>
            <a:rPr lang="en-US" sz="1700" kern="1200" dirty="0" err="1"/>
            <a:t>sadarbojoties</a:t>
          </a:r>
          <a:r>
            <a:rPr lang="en-US" sz="1700" kern="1200" dirty="0"/>
            <a:t> un </a:t>
          </a:r>
          <a:r>
            <a:rPr lang="en-US" sz="1700" kern="1200" dirty="0" err="1"/>
            <a:t>arī</a:t>
          </a:r>
          <a:r>
            <a:rPr lang="en-US" sz="1700" kern="1200" dirty="0"/>
            <a:t> </a:t>
          </a:r>
          <a:r>
            <a:rPr lang="en-US" sz="1700" kern="1200" dirty="0" err="1"/>
            <a:t>apvienojoties</a:t>
          </a:r>
          <a:r>
            <a:rPr lang="en-US" sz="1700" kern="1200" dirty="0"/>
            <a:t> </a:t>
          </a:r>
          <a:r>
            <a:rPr lang="en-US" sz="1700" kern="1200" dirty="0" err="1"/>
            <a:t>ar</a:t>
          </a:r>
          <a:r>
            <a:rPr lang="en-US" sz="1700" kern="1200" dirty="0"/>
            <a:t> </a:t>
          </a:r>
          <a:r>
            <a:rPr lang="en-US" sz="1700" kern="1200" dirty="0" err="1"/>
            <a:t>citām</a:t>
          </a:r>
          <a:r>
            <a:rPr lang="en-US" sz="1700" kern="1200" dirty="0"/>
            <a:t> </a:t>
          </a:r>
          <a:r>
            <a:rPr lang="en-US" sz="1700" kern="1200" dirty="0" err="1"/>
            <a:t>kopienām</a:t>
          </a:r>
          <a:r>
            <a:rPr lang="en-US" sz="1700" kern="1200" dirty="0"/>
            <a:t> un </a:t>
          </a:r>
          <a:r>
            <a:rPr lang="en-US" sz="1700" kern="1200" dirty="0" err="1"/>
            <a:t>dalībniekiem</a:t>
          </a:r>
          <a:r>
            <a:rPr lang="en-US" sz="1700" kern="1200" dirty="0"/>
            <a:t> </a:t>
          </a:r>
          <a:r>
            <a:rPr lang="en-US" sz="1700" kern="1200" dirty="0" err="1"/>
            <a:t>lauku</a:t>
          </a:r>
          <a:r>
            <a:rPr lang="en-US" sz="1700" kern="1200" dirty="0"/>
            <a:t> un </a:t>
          </a:r>
          <a:r>
            <a:rPr lang="en-US" sz="1700" kern="1200" dirty="0" err="1"/>
            <a:t>pilsētu</a:t>
          </a:r>
          <a:r>
            <a:rPr lang="en-US" sz="1700" kern="1200" dirty="0"/>
            <a:t> </a:t>
          </a:r>
          <a:r>
            <a:rPr lang="en-US" sz="1700" kern="1200" dirty="0" err="1"/>
            <a:t>teritorijās</a:t>
          </a:r>
          <a:endParaRPr lang="en-US" sz="1700" kern="1200" dirty="0"/>
        </a:p>
      </dsp:txBody>
      <dsp:txXfrm>
        <a:off x="55830" y="2570100"/>
        <a:ext cx="4859943" cy="1032015"/>
      </dsp:txXfrm>
    </dsp:sp>
    <dsp:sp modelId="{96428B49-3A1C-40B4-9A01-AAE5EA33BF31}">
      <dsp:nvSpPr>
        <dsp:cNvPr id="0" name=""/>
        <dsp:cNvSpPr/>
      </dsp:nvSpPr>
      <dsp:spPr>
        <a:xfrm>
          <a:off x="0" y="3706905"/>
          <a:ext cx="4971603" cy="1143675"/>
        </a:xfrm>
        <a:prstGeom prst="roundRect">
          <a:avLst/>
        </a:prstGeom>
        <a:gradFill rotWithShape="0">
          <a:gsLst>
            <a:gs pos="0">
              <a:schemeClr val="accent2">
                <a:hueOff val="-7069026"/>
                <a:satOff val="-19999"/>
                <a:lumOff val="33725"/>
                <a:alphaOff val="0"/>
                <a:tint val="96000"/>
                <a:lumMod val="100000"/>
              </a:schemeClr>
            </a:gs>
            <a:gs pos="78000">
              <a:schemeClr val="accent2">
                <a:hueOff val="-7069026"/>
                <a:satOff val="-19999"/>
                <a:lumOff val="33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no </a:t>
          </a:r>
          <a:r>
            <a:rPr lang="en-US" sz="1700" kern="1200" dirty="0" err="1"/>
            <a:t>dažādiem</a:t>
          </a:r>
          <a:r>
            <a:rPr lang="en-US" sz="1700" kern="1200" dirty="0"/>
            <a:t> </a:t>
          </a:r>
          <a:r>
            <a:rPr lang="en-US" sz="1700" kern="1200" dirty="0" err="1"/>
            <a:t>valsts</a:t>
          </a:r>
          <a:r>
            <a:rPr lang="en-US" sz="1700" kern="1200" dirty="0"/>
            <a:t> un </a:t>
          </a:r>
          <a:r>
            <a:rPr lang="en-US" sz="1700" kern="1200" dirty="0" err="1"/>
            <a:t>privātiem</a:t>
          </a:r>
          <a:r>
            <a:rPr lang="en-US" sz="1700" kern="1200" dirty="0"/>
            <a:t> </a:t>
          </a:r>
          <a:r>
            <a:rPr lang="en-US" sz="1700" kern="1200" dirty="0" err="1"/>
            <a:t>avotiem</a:t>
          </a:r>
          <a:endParaRPr lang="en-US" sz="1700" kern="1200" dirty="0"/>
        </a:p>
      </dsp:txBody>
      <dsp:txXfrm>
        <a:off x="55830" y="3762735"/>
        <a:ext cx="4859943" cy="10320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41ED8-72B6-4BFF-876D-7499267BFAC0}">
      <dsp:nvSpPr>
        <dsp:cNvPr id="0" name=""/>
        <dsp:cNvSpPr/>
      </dsp:nvSpPr>
      <dsp:spPr>
        <a:xfrm>
          <a:off x="961738" y="0"/>
          <a:ext cx="4917282" cy="4917282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42EF2-579D-444A-83F5-821DCCE29D62}">
      <dsp:nvSpPr>
        <dsp:cNvPr id="0" name=""/>
        <dsp:cNvSpPr/>
      </dsp:nvSpPr>
      <dsp:spPr>
        <a:xfrm>
          <a:off x="1428880" y="467141"/>
          <a:ext cx="1917739" cy="19177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200" kern="1200"/>
            <a:t>Izglītība un izpratne</a:t>
          </a:r>
        </a:p>
        <a:p>
          <a:pPr marL="0"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1522496" y="560757"/>
        <a:ext cx="1730507" cy="1730507"/>
      </dsp:txXfrm>
    </dsp:sp>
    <dsp:sp modelId="{B5ECFDA4-C095-4ECA-9D2B-DC09D8695E35}">
      <dsp:nvSpPr>
        <dsp:cNvPr id="0" name=""/>
        <dsp:cNvSpPr/>
      </dsp:nvSpPr>
      <dsp:spPr>
        <a:xfrm>
          <a:off x="3494138" y="467141"/>
          <a:ext cx="1917739" cy="1917739"/>
        </a:xfrm>
        <a:prstGeom prst="roundRect">
          <a:avLst/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200" kern="1200"/>
            <a:t>Sabiedrības iesaistīšanās</a:t>
          </a:r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3587754" y="560757"/>
        <a:ext cx="1730507" cy="1730507"/>
      </dsp:txXfrm>
    </dsp:sp>
    <dsp:sp modelId="{234F4CF5-E167-4B56-9C7C-0FAE68639155}">
      <dsp:nvSpPr>
        <dsp:cNvPr id="0" name=""/>
        <dsp:cNvSpPr/>
      </dsp:nvSpPr>
      <dsp:spPr>
        <a:xfrm>
          <a:off x="1428880" y="2532400"/>
          <a:ext cx="1917739" cy="1917739"/>
        </a:xfrm>
        <a:prstGeom prst="roundRect">
          <a:avLst/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200" kern="1200"/>
            <a:t>Finansējums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1522496" y="2626016"/>
        <a:ext cx="1730507" cy="1730507"/>
      </dsp:txXfrm>
    </dsp:sp>
    <dsp:sp modelId="{6B1C1204-0524-4A57-9013-DF2692349027}">
      <dsp:nvSpPr>
        <dsp:cNvPr id="0" name=""/>
        <dsp:cNvSpPr/>
      </dsp:nvSpPr>
      <dsp:spPr>
        <a:xfrm>
          <a:off x="3494138" y="2532400"/>
          <a:ext cx="1917739" cy="1917739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200" kern="1200" dirty="0"/>
            <a:t>Tehnoloģijas</a:t>
          </a:r>
          <a:endParaRPr lang="en-US" sz="220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3587754" y="2626016"/>
        <a:ext cx="1730507" cy="1730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715B8-A3B1-45F3-A1E7-74FA02BCB08E}">
      <dsp:nvSpPr>
        <dsp:cNvPr id="0" name=""/>
        <dsp:cNvSpPr/>
      </dsp:nvSpPr>
      <dsp:spPr>
        <a:xfrm>
          <a:off x="0" y="46245"/>
          <a:ext cx="4971603" cy="10038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 dirty="0"/>
            <a:t>Problēmu apzināšana un izpratnes attīstība</a:t>
          </a:r>
          <a:endParaRPr lang="en-US" sz="2600" kern="1200" dirty="0"/>
        </a:p>
      </dsp:txBody>
      <dsp:txXfrm>
        <a:off x="49004" y="95249"/>
        <a:ext cx="4873595" cy="905852"/>
      </dsp:txXfrm>
    </dsp:sp>
    <dsp:sp modelId="{032E88B9-5721-44D9-A0A3-4E9650B8A5FD}">
      <dsp:nvSpPr>
        <dsp:cNvPr id="0" name=""/>
        <dsp:cNvSpPr/>
      </dsp:nvSpPr>
      <dsp:spPr>
        <a:xfrm>
          <a:off x="0" y="1050105"/>
          <a:ext cx="4971603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8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lv-LV" sz="2000" kern="1200"/>
            <a:t>Iedzīvotāju aptaujas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lv-LV" sz="2000" kern="1200" dirty="0"/>
            <a:t>Biznesa diskusijas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lv-LV" sz="2000" kern="1200" dirty="0"/>
            <a:t>Jauniešu iniciatīvu veidošana</a:t>
          </a:r>
          <a:endParaRPr lang="en-US" sz="2000" kern="1200" dirty="0"/>
        </a:p>
      </dsp:txBody>
      <dsp:txXfrm>
        <a:off x="0" y="1050105"/>
        <a:ext cx="4971603" cy="995670"/>
      </dsp:txXfrm>
    </dsp:sp>
    <dsp:sp modelId="{58216B12-9FA3-42A5-AC2F-048746C9E657}">
      <dsp:nvSpPr>
        <dsp:cNvPr id="0" name=""/>
        <dsp:cNvSpPr/>
      </dsp:nvSpPr>
      <dsp:spPr>
        <a:xfrm>
          <a:off x="0" y="2045775"/>
          <a:ext cx="4971603" cy="1003860"/>
        </a:xfrm>
        <a:prstGeom prst="roundRect">
          <a:avLst/>
        </a:prstGeom>
        <a:gradFill rotWithShape="0">
          <a:gsLst>
            <a:gs pos="0">
              <a:schemeClr val="accent2">
                <a:hueOff val="-7069026"/>
                <a:satOff val="-19999"/>
                <a:lumOff val="33725"/>
                <a:alphaOff val="0"/>
                <a:tint val="96000"/>
                <a:lumMod val="100000"/>
              </a:schemeClr>
            </a:gs>
            <a:gs pos="78000">
              <a:schemeClr val="accent2">
                <a:hueOff val="-7069026"/>
                <a:satOff val="-19999"/>
                <a:lumOff val="33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/>
            <a:t>Mūžizglītības iemaņu un ieraduma attīstība</a:t>
          </a:r>
          <a:endParaRPr lang="en-US" sz="2600" kern="1200"/>
        </a:p>
      </dsp:txBody>
      <dsp:txXfrm>
        <a:off x="49004" y="2094779"/>
        <a:ext cx="4873595" cy="905852"/>
      </dsp:txXfrm>
    </dsp:sp>
    <dsp:sp modelId="{C199641B-BEFD-4B68-8692-25C9DD02FCAD}">
      <dsp:nvSpPr>
        <dsp:cNvPr id="0" name=""/>
        <dsp:cNvSpPr/>
      </dsp:nvSpPr>
      <dsp:spPr>
        <a:xfrm>
          <a:off x="0" y="3049635"/>
          <a:ext cx="4971603" cy="188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8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lv-LV" sz="2000" kern="1200"/>
            <a:t>Valsts izglītības attīstības aģentūras projekts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lv-LV" sz="2000" kern="1200"/>
            <a:t>Bezdarbnieku apmācības projekts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lv-LV" sz="2000" kern="1200"/>
            <a:t>Pašvaldību organizētās izglītības iespējas (PIUC)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lv-LV" sz="2000" kern="1200"/>
            <a:t>Vietējo kopienu iniciatīvas</a:t>
          </a:r>
          <a:endParaRPr lang="en-US" sz="2000" kern="1200"/>
        </a:p>
      </dsp:txBody>
      <dsp:txXfrm>
        <a:off x="0" y="3049635"/>
        <a:ext cx="4971603" cy="1883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0T16:05:15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24575,'0'4'0,"0"6"0,0 5 0,0 5 0,0 3 0,0-3-8191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0T16:05:16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E9335-F890-4422-8A2C-FFACFEF2088B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C5A47-5F22-4AAB-89C9-E7E659D3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EBE3F767-FE15-48F7-B0AC-35B4FF7272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0524" y="1268413"/>
            <a:ext cx="842994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en-US" sz="1600" dirty="0">
              <a:ea typeface="MS PGothic" pitchFamily="34" charset="-128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en-US" sz="1800" b="1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0A9D894F-C5EC-4FA6-8AB1-9A36B3EFE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" y="6153246"/>
            <a:ext cx="1312511" cy="479572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6EE9F60-D343-4200-A853-B2267E600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9" y="-278408"/>
            <a:ext cx="7782101" cy="18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7570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596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0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C94E715-4AC8-4230-97DE-EC960E345B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E0FCA-4115-4EA0-BA31-C6C5CD5C6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87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6AE9503-45CC-4029-8FA4-308C3B27B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61804-8A61-4F02-BAEE-DD8DD6433B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33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816636"/>
            <a:ext cx="7490793" cy="1113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7490792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9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AF225-E2E0-4E1E-82B5-F84F7F843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312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1B552B0-4FDF-4F8C-99D5-640FB7DC4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9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54F4A-1600-4F29-8E8E-A579F9169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1699511-C55F-4ADE-B918-24A1AC1141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1514308" cy="5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1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7F3DF1A-7BFF-4579-8C0D-DF1A13F22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ACECDF0-EA3F-4E76-8D52-6BAC4C6A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1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08720"/>
            <a:ext cx="6347714" cy="1021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349D76F-6A60-4519-AF00-0B62CD4A2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1586316" cy="5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19EB2-AAB6-1ACD-F3F6-4CA978E0BD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72164" cy="806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69BD0-3E5F-A219-6FB7-888A19BC44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256" y="1"/>
            <a:ext cx="1369073" cy="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1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4537699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23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634659-C09B-4BD8-A16F-8ABC298E2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53B1B3A-2280-4B4C-9D2C-4B01FE1967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9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2E24A-AD63-471C-AA75-38221A509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075082B-2E26-410D-96F9-06BB9EE94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5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6855682D-BAE9-4746-BDD7-BBC30DA010B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1"/>
            <a:ext cx="1307849" cy="47786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8467" y="-8468"/>
            <a:ext cx="9169804" cy="6874935"/>
            <a:chOff x="-8467" y="-8468"/>
            <a:chExt cx="9169804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187979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8122496" y="1"/>
              <a:ext cx="1038841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61538" y="-8467"/>
              <a:ext cx="89176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00873" y="3920066"/>
              <a:ext cx="1150588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172399" y="-8467"/>
              <a:ext cx="980905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655685" y="-8468"/>
              <a:ext cx="488316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653563" y="4893733"/>
              <a:ext cx="500820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908720"/>
            <a:ext cx="7512897" cy="102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751289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desira2020.eu/the-project/" TargetMode="Externa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4.xml"/><Relationship Id="rId2" Type="http://schemas.openxmlformats.org/officeDocument/2006/relationships/hyperlink" Target="http://www.laukutikls.lv/nozares/viedie-ciemi-lauku-telpa/raksti/viedie-ciemi-eiropas-izpratne#:~:text=krit%C4%93riji%20Viedajiem%20ciemiem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otek.e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dmup.com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ina@magneticpro.l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A83A-F7DD-42F7-A70A-4510FB15A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2663148"/>
            <a:ext cx="7560840" cy="1096898"/>
          </a:xfrm>
        </p:spPr>
        <p:txBody>
          <a:bodyPr/>
          <a:lstStyle/>
          <a:p>
            <a:pPr algn="ctr"/>
            <a:br>
              <a:rPr lang="lv-LV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lv-LV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Viedo ciematu pieeja mazo un vidējo uzņēmumu attīstībā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00906-0083-47B7-AE9B-222B38776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596" y="4050834"/>
            <a:ext cx="5379692" cy="1096899"/>
          </a:xfrm>
        </p:spPr>
        <p:txBody>
          <a:bodyPr>
            <a:normAutofit/>
          </a:bodyPr>
          <a:lstStyle/>
          <a:p>
            <a:r>
              <a:rPr lang="lv-LV" sz="2000" b="1" dirty="0" err="1"/>
              <a:t>Dr.cand.oec</a:t>
            </a:r>
            <a:r>
              <a:rPr lang="lv-LV" sz="2000" b="1" dirty="0"/>
              <a:t>. Ina Gudele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A392E-F0D0-1BE4-9827-8FC92E45876F}"/>
              </a:ext>
            </a:extLst>
          </p:cNvPr>
          <p:cNvSpPr txBox="1"/>
          <p:nvPr/>
        </p:nvSpPr>
        <p:spPr>
          <a:xfrm>
            <a:off x="1763688" y="148478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Semināri un diskusijas Latgales plānošanas reģiona pašvaldību darbiniekiem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643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F3673-7FEB-2310-2D10-22D0342D9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40" y="908720"/>
            <a:ext cx="3322340" cy="1036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8CD4E-6E43-979E-08BF-111FB9C5B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764704"/>
            <a:ext cx="1714500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83FB4-3286-CAD5-4AE7-ADAFEAFB5B3D}"/>
              </a:ext>
            </a:extLst>
          </p:cNvPr>
          <p:cNvSpPr txBox="1"/>
          <p:nvPr/>
        </p:nvSpPr>
        <p:spPr>
          <a:xfrm>
            <a:off x="2267744" y="5877272"/>
            <a:ext cx="4583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https://desira2020.eu/the-project/</a:t>
            </a:r>
            <a:endParaRPr lang="lv-LV" dirty="0"/>
          </a:p>
          <a:p>
            <a:endParaRPr lang="en-US" dirty="0"/>
          </a:p>
        </p:txBody>
      </p:sp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A9585F9A-2921-B957-2565-D8104154D667}"/>
              </a:ext>
            </a:extLst>
          </p:cNvPr>
          <p:cNvGraphicFramePr/>
          <p:nvPr/>
        </p:nvGraphicFramePr>
        <p:xfrm>
          <a:off x="755576" y="2274838"/>
          <a:ext cx="6264696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0736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" name="TextBox 1">
            <a:extLst>
              <a:ext uri="{FF2B5EF4-FFF2-40B4-BE49-F238E27FC236}">
                <a16:creationId xmlns:a16="http://schemas.microsoft.com/office/drawing/2014/main" id="{B189B63D-9084-F815-54A8-0F51F31023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42887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73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C26CC-AEAE-C201-804E-58763250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84930"/>
            <a:ext cx="7694790" cy="5340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D07825-B00E-3DD6-521E-67A4C5054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04664"/>
            <a:ext cx="3322608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182E6-00B7-F49F-4B14-6324E77F3A6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60588"/>
            <a:ext cx="7491413" cy="3881437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en-US" dirty="0"/>
              <a:t>https://enrd.ec.europa.eu/smart-and-competitive-rural-areas/smart-villages/smart-villages-portal_en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FF631-6106-2CE1-7D73-4B293320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4" y="1111153"/>
            <a:ext cx="8103016" cy="3321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58AF0-72F7-AF9E-DC04-91497E35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5062426"/>
            <a:ext cx="2581275" cy="1771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7CA0D-607C-FF86-DBF8-A5C64463AF76}"/>
              </a:ext>
            </a:extLst>
          </p:cNvPr>
          <p:cNvSpPr txBox="1"/>
          <p:nvPr/>
        </p:nvSpPr>
        <p:spPr>
          <a:xfrm>
            <a:off x="251520" y="64948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A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Eiropas komisijas iniciatīva lauku kopienu attīstībai</a:t>
            </a:r>
          </a:p>
        </p:txBody>
      </p:sp>
    </p:spTree>
    <p:extLst>
      <p:ext uri="{BB962C8B-B14F-4D97-AF65-F5344CB8AC3E}">
        <p14:creationId xmlns:p14="http://schemas.microsoft.com/office/powerpoint/2010/main" val="35931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2E1CF-BAE0-9EC9-8628-3A457631336C}"/>
              </a:ext>
            </a:extLst>
          </p:cNvPr>
          <p:cNvSpPr txBox="1"/>
          <p:nvPr/>
        </p:nvSpPr>
        <p:spPr>
          <a:xfrm>
            <a:off x="1619672" y="105273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Kā kļūt par viedo ciemu?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38F7B-E29E-7927-2083-968117FD5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30" y="1556791"/>
            <a:ext cx="7751762" cy="49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71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E075B-3BC4-A563-34B7-A7332FBE0767}"/>
              </a:ext>
            </a:extLst>
          </p:cNvPr>
          <p:cNvSpPr txBox="1"/>
          <p:nvPr/>
        </p:nvSpPr>
        <p:spPr>
          <a:xfrm>
            <a:off x="2627784" y="3059668"/>
            <a:ext cx="4584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4000" dirty="0"/>
              <a:t>DARBS  GRUPĀS</a:t>
            </a:r>
          </a:p>
        </p:txBody>
      </p:sp>
    </p:spTree>
    <p:extLst>
      <p:ext uri="{BB962C8B-B14F-4D97-AF65-F5344CB8AC3E}">
        <p14:creationId xmlns:p14="http://schemas.microsoft.com/office/powerpoint/2010/main" val="1688564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E97138-D974-230B-F521-360BE0664B62}"/>
              </a:ext>
            </a:extLst>
          </p:cNvPr>
          <p:cNvSpPr txBox="1"/>
          <p:nvPr/>
        </p:nvSpPr>
        <p:spPr>
          <a:xfrm>
            <a:off x="251520" y="594928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http://www.laukutikls.lv/nozares/viedie-ciemi-lauku-telpa/raksti/viedie-ciemi-eiropas-izpratne#:~:text=krit%C4%93riji%20Viedajiem%20ciemiem</a:t>
            </a:r>
            <a:r>
              <a:rPr lang="lv-LV" sz="1400" dirty="0"/>
              <a:t>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B9C71-F792-1A55-ADE0-E3BE6A5190DB}"/>
              </a:ext>
            </a:extLst>
          </p:cNvPr>
          <p:cNvSpPr txBox="1"/>
          <p:nvPr/>
        </p:nvSpPr>
        <p:spPr>
          <a:xfrm>
            <a:off x="1835696" y="76470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Kritēriji viedajiem ciemiem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7FF20-3DED-A4D9-3A16-7F5D8BE3B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143660"/>
            <a:ext cx="3024336" cy="2921088"/>
          </a:xfrm>
          <a:prstGeom prst="rect">
            <a:avLst/>
          </a:prstGeom>
        </p:spPr>
      </p:pic>
      <p:graphicFrame>
        <p:nvGraphicFramePr>
          <p:cNvPr id="10" name="TextBox 3">
            <a:extLst>
              <a:ext uri="{FF2B5EF4-FFF2-40B4-BE49-F238E27FC236}">
                <a16:creationId xmlns:a16="http://schemas.microsoft.com/office/drawing/2014/main" id="{EAAF1B82-3479-407D-747C-A4408983F3C3}"/>
              </a:ext>
            </a:extLst>
          </p:cNvPr>
          <p:cNvGraphicFramePr/>
          <p:nvPr/>
        </p:nvGraphicFramePr>
        <p:xfrm>
          <a:off x="179512" y="1412776"/>
          <a:ext cx="7632848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277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6950" y="-8467"/>
            <a:ext cx="3575050" cy="6866467"/>
            <a:chOff x="7425267" y="-8467"/>
            <a:chExt cx="4766733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3289" y="0"/>
            <a:ext cx="4660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AF6F6551-4C63-143C-3603-A326962E8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4492496"/>
              </p:ext>
            </p:extLst>
          </p:nvPr>
        </p:nvGraphicFramePr>
        <p:xfrm>
          <a:off x="3687414" y="944563"/>
          <a:ext cx="4971603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5ACE0A-2F73-2458-9866-5F5609B59CC5}"/>
              </a:ext>
            </a:extLst>
          </p:cNvPr>
          <p:cNvSpPr txBox="1"/>
          <p:nvPr/>
        </p:nvSpPr>
        <p:spPr>
          <a:xfrm>
            <a:off x="395536" y="944563"/>
            <a:ext cx="1729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Viedo ciemu koncepts 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62C53-20F9-A25D-9C34-BFD44F36E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3" y="3424766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7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E075B-3BC4-A563-34B7-A7332FBE0767}"/>
              </a:ext>
            </a:extLst>
          </p:cNvPr>
          <p:cNvSpPr txBox="1"/>
          <p:nvPr/>
        </p:nvSpPr>
        <p:spPr>
          <a:xfrm>
            <a:off x="2627784" y="3059668"/>
            <a:ext cx="4584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4000" dirty="0"/>
              <a:t>DARBS  GRUPĀS</a:t>
            </a:r>
          </a:p>
        </p:txBody>
      </p:sp>
    </p:spTree>
    <p:extLst>
      <p:ext uri="{BB962C8B-B14F-4D97-AF65-F5344CB8AC3E}">
        <p14:creationId xmlns:p14="http://schemas.microsoft.com/office/powerpoint/2010/main" val="4177320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95B25-DDA9-AB89-4E96-361ED446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56" y="1292115"/>
            <a:ext cx="7531487" cy="4273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5901F-DAFA-43CE-CBE6-2B5E7E924437}"/>
              </a:ext>
            </a:extLst>
          </p:cNvPr>
          <p:cNvSpPr txBox="1"/>
          <p:nvPr/>
        </p:nvSpPr>
        <p:spPr>
          <a:xfrm>
            <a:off x="1403648" y="6021288"/>
            <a:ext cx="4583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https://laukuforums.lv/lv/archives/11986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10458-DF8F-EDC0-75D4-A17F72291A18}"/>
              </a:ext>
            </a:extLst>
          </p:cNvPr>
          <p:cNvSpPr txBox="1"/>
          <p:nvPr/>
        </p:nvSpPr>
        <p:spPr>
          <a:xfrm>
            <a:off x="3059832" y="6926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2021.Gada Viedie ciemi Latvijā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19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616684-714F-4631-B4A9-AC5D956707DD}"/>
              </a:ext>
            </a:extLst>
          </p:cNvPr>
          <p:cNvSpPr txBox="1"/>
          <p:nvPr/>
        </p:nvSpPr>
        <p:spPr>
          <a:xfrm>
            <a:off x="1043608" y="2274838"/>
            <a:ext cx="71287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dirty="0"/>
              <a:t>Seminārs notiek Eiropas Ekonomikas zonas finanšu instrumenta 2014.-2021.gada perioda programmas “Vietējā attīstība, nabadzības mazināšana un kultūras sadarbība” atbalstītā projekta ”</a:t>
            </a:r>
            <a:r>
              <a:rPr lang="lv-LV" sz="2400" b="1" dirty="0"/>
              <a:t>Uzņēmējdarbības atbalsta pasākumi Latgales plānošanas reģionā” </a:t>
            </a:r>
          </a:p>
          <a:p>
            <a:pPr algn="ctr"/>
            <a:r>
              <a:rPr lang="lv-LV" sz="2400" dirty="0"/>
              <a:t>ietvaros. Strādājam kopā konkurētspējīgai Eiropai!</a:t>
            </a:r>
          </a:p>
          <a:p>
            <a:pPr algn="ctr"/>
            <a:endParaRPr lang="lv-LV" sz="2400" dirty="0"/>
          </a:p>
          <a:p>
            <a:pPr algn="ctr"/>
            <a:r>
              <a:rPr lang="lv-LV" dirty="0">
                <a:solidFill>
                  <a:srgbClr val="FF0000"/>
                </a:solidFill>
              </a:rPr>
              <a:t>Seminārs tiek ierakstīts video un tiks veikta fotografēšana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2F3DD07-D357-4E0D-AB71-88912EE4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" y="-99392"/>
            <a:ext cx="5040560" cy="16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9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C13174-1458-6265-7F2F-870E87779ED0}"/>
              </a:ext>
            </a:extLst>
          </p:cNvPr>
          <p:cNvSpPr txBox="1"/>
          <p:nvPr/>
        </p:nvSpPr>
        <p:spPr>
          <a:xfrm>
            <a:off x="755576" y="836712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lv-LV"/>
          </a:p>
          <a:p>
            <a:pPr>
              <a:spcAft>
                <a:spcPts val="600"/>
              </a:spcAft>
            </a:pPr>
            <a:endParaRPr lang="lv-LV"/>
          </a:p>
          <a:p>
            <a:pPr>
              <a:spcAft>
                <a:spcPts val="600"/>
              </a:spcAft>
            </a:pPr>
            <a:endParaRPr lang="lv-LV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120924A-3504-3591-6920-4A511A462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740287"/>
              </p:ext>
            </p:extLst>
          </p:nvPr>
        </p:nvGraphicFramePr>
        <p:xfrm>
          <a:off x="251520" y="1124744"/>
          <a:ext cx="6840759" cy="4917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040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FBFE3-6DD4-B9C6-B9A0-78CE540B1F94}"/>
              </a:ext>
            </a:extLst>
          </p:cNvPr>
          <p:cNvSpPr txBox="1"/>
          <p:nvPr/>
        </p:nvSpPr>
        <p:spPr>
          <a:xfrm>
            <a:off x="489360" y="1382486"/>
            <a:ext cx="2660686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Izglītība un izpratne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6950" y="-8467"/>
            <a:ext cx="3575050" cy="6866467"/>
            <a:chOff x="7425267" y="-8467"/>
            <a:chExt cx="4766733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3289" y="0"/>
            <a:ext cx="4660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B82AFB4A-904B-6554-0492-EA0D82CF0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660695"/>
              </p:ext>
            </p:extLst>
          </p:nvPr>
        </p:nvGraphicFramePr>
        <p:xfrm>
          <a:off x="3687414" y="944563"/>
          <a:ext cx="4971603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589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E075B-3BC4-A563-34B7-A7332FBE0767}"/>
              </a:ext>
            </a:extLst>
          </p:cNvPr>
          <p:cNvSpPr txBox="1"/>
          <p:nvPr/>
        </p:nvSpPr>
        <p:spPr>
          <a:xfrm>
            <a:off x="2627784" y="3059668"/>
            <a:ext cx="4584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4000" dirty="0"/>
              <a:t>DARBS  GRUPĀS</a:t>
            </a:r>
          </a:p>
        </p:txBody>
      </p:sp>
    </p:spTree>
    <p:extLst>
      <p:ext uri="{BB962C8B-B14F-4D97-AF65-F5344CB8AC3E}">
        <p14:creationId xmlns:p14="http://schemas.microsoft.com/office/powerpoint/2010/main" val="3414345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59B59-C66F-40EB-CD79-8CC5BC43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8073698" cy="47464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83151E-262D-1A7B-D4A5-0865AFAE61BA}"/>
              </a:ext>
            </a:extLst>
          </p:cNvPr>
          <p:cNvSpPr txBox="1"/>
          <p:nvPr/>
        </p:nvSpPr>
        <p:spPr>
          <a:xfrm>
            <a:off x="2051720" y="90872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Lietu</a:t>
            </a:r>
            <a:r>
              <a:rPr lang="en-US" sz="2400" b="1" dirty="0"/>
              <a:t> Internets/IoT</a:t>
            </a:r>
          </a:p>
        </p:txBody>
      </p:sp>
    </p:spTree>
    <p:extLst>
      <p:ext uri="{BB962C8B-B14F-4D97-AF65-F5344CB8AC3E}">
        <p14:creationId xmlns:p14="http://schemas.microsoft.com/office/powerpoint/2010/main" val="375703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E075B-3BC4-A563-34B7-A7332FBE0767}"/>
              </a:ext>
            </a:extLst>
          </p:cNvPr>
          <p:cNvSpPr txBox="1"/>
          <p:nvPr/>
        </p:nvSpPr>
        <p:spPr>
          <a:xfrm>
            <a:off x="2627784" y="3059668"/>
            <a:ext cx="4584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4000" dirty="0"/>
              <a:t>DARBS  GRUPĀS</a:t>
            </a:r>
          </a:p>
        </p:txBody>
      </p:sp>
    </p:spTree>
    <p:extLst>
      <p:ext uri="{BB962C8B-B14F-4D97-AF65-F5344CB8AC3E}">
        <p14:creationId xmlns:p14="http://schemas.microsoft.com/office/powerpoint/2010/main" val="1451328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4285A-5BEE-656A-F6A8-504C5D25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557"/>
            <a:ext cx="9144000" cy="5364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9663A3-9D7A-26FB-AEB9-F3FE3CAECDC0}"/>
              </a:ext>
            </a:extLst>
          </p:cNvPr>
          <p:cNvSpPr txBox="1"/>
          <p:nvPr/>
        </p:nvSpPr>
        <p:spPr>
          <a:xfrm>
            <a:off x="1619672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hlinkClick r:id="rId3"/>
              </a:rPr>
              <a:t>www.monatek.eu</a:t>
            </a:r>
            <a:r>
              <a:rPr lang="lv-LV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E075B-3BC4-A563-34B7-A7332FBE0767}"/>
              </a:ext>
            </a:extLst>
          </p:cNvPr>
          <p:cNvSpPr txBox="1"/>
          <p:nvPr/>
        </p:nvSpPr>
        <p:spPr>
          <a:xfrm>
            <a:off x="2627784" y="3059668"/>
            <a:ext cx="4584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4000" dirty="0"/>
              <a:t>DARBS  GRUPĀS</a:t>
            </a:r>
          </a:p>
        </p:txBody>
      </p:sp>
    </p:spTree>
    <p:extLst>
      <p:ext uri="{BB962C8B-B14F-4D97-AF65-F5344CB8AC3E}">
        <p14:creationId xmlns:p14="http://schemas.microsoft.com/office/powerpoint/2010/main" val="800505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9AAA-39FD-6A2D-19B1-3D12EF3D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0728"/>
            <a:ext cx="9144000" cy="55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43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C22CA-EA6B-7CA5-EDED-81E726C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5238750" cy="3152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A1E11F-4685-0306-87E5-AE2FAC218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85" y="3582963"/>
            <a:ext cx="4868515" cy="327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3008BC-E5A6-6997-984F-E634B6F39E71}"/>
              </a:ext>
            </a:extLst>
          </p:cNvPr>
          <p:cNvSpPr txBox="1"/>
          <p:nvPr/>
        </p:nvSpPr>
        <p:spPr>
          <a:xfrm>
            <a:off x="4860032" y="980728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Lielie dati/</a:t>
            </a:r>
            <a:r>
              <a:rPr lang="lv-LV" sz="2400" b="1" dirty="0" err="1"/>
              <a:t>Big</a:t>
            </a:r>
            <a:r>
              <a:rPr lang="lv-LV" sz="2400" b="1" dirty="0"/>
              <a:t> </a:t>
            </a:r>
            <a:r>
              <a:rPr lang="lv-LV" sz="2400" b="1" dirty="0" err="1"/>
              <a:t>Data</a:t>
            </a:r>
            <a:r>
              <a:rPr lang="lv-LV" sz="2400" b="1" dirty="0"/>
              <a:t> un to analīze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9811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E43C6-083E-2053-16A4-CB706C462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88840"/>
            <a:ext cx="7239000" cy="419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24B621-0260-EFB0-0947-91255050EA1E}"/>
              </a:ext>
            </a:extLst>
          </p:cNvPr>
          <p:cNvSpPr txBox="1"/>
          <p:nvPr/>
        </p:nvSpPr>
        <p:spPr>
          <a:xfrm>
            <a:off x="1619672" y="90872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Mākslīgais intelekts/ AI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4078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Attēls 2">
            <a:extLst>
              <a:ext uri="{FF2B5EF4-FFF2-40B4-BE49-F238E27FC236}">
                <a16:creationId xmlns:a16="http://schemas.microsoft.com/office/drawing/2014/main" id="{8AEC74EE-0E70-4F99-97B0-F6C88FE78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7" r="11451" b="9093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46B28-F3D1-4E27-83C7-2731BC4A8C7D}"/>
              </a:ext>
            </a:extLst>
          </p:cNvPr>
          <p:cNvSpPr txBox="1"/>
          <p:nvPr/>
        </p:nvSpPr>
        <p:spPr>
          <a:xfrm>
            <a:off x="4035422" y="1678665"/>
            <a:ext cx="291587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Lektores pieredze</a:t>
            </a:r>
          </a:p>
        </p:txBody>
      </p:sp>
    </p:spTree>
    <p:extLst>
      <p:ext uri="{BB962C8B-B14F-4D97-AF65-F5344CB8AC3E}">
        <p14:creationId xmlns:p14="http://schemas.microsoft.com/office/powerpoint/2010/main" val="1824535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BEC79B-6FB5-7A70-5F66-57FE6D05C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95" y="1106622"/>
            <a:ext cx="7133125" cy="5751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3809F-2FE0-253F-4D84-E4D9F7BF3896}"/>
              </a:ext>
            </a:extLst>
          </p:cNvPr>
          <p:cNvSpPr txBox="1"/>
          <p:nvPr/>
        </p:nvSpPr>
        <p:spPr>
          <a:xfrm>
            <a:off x="2411760" y="69269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/>
              <a:t>Blokķēžu</a:t>
            </a:r>
            <a:r>
              <a:rPr lang="lv-LV" sz="2400" b="1" dirty="0"/>
              <a:t> tehnoloģijas/</a:t>
            </a:r>
            <a:r>
              <a:rPr lang="lv-LV" sz="2400" b="1" dirty="0" err="1"/>
              <a:t>Blockchains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75513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2D24A-5C83-9416-7378-65323D238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44000" cy="4014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A42EA-9B5F-BCC0-8967-3DE89DCF1E24}"/>
              </a:ext>
            </a:extLst>
          </p:cNvPr>
          <p:cNvSpPr txBox="1"/>
          <p:nvPr/>
        </p:nvSpPr>
        <p:spPr>
          <a:xfrm>
            <a:off x="2843808" y="1213025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/>
              <a:t>Droni</a:t>
            </a:r>
            <a:r>
              <a:rPr lang="lv-LV" sz="2400" b="1" dirty="0"/>
              <a:t> un to izmantošana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3072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2F250A-403C-0C61-79AE-95D37DDDA204}"/>
              </a:ext>
            </a:extLst>
          </p:cNvPr>
          <p:cNvSpPr txBox="1"/>
          <p:nvPr/>
        </p:nvSpPr>
        <p:spPr>
          <a:xfrm>
            <a:off x="2195736" y="112474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/>
              <a:t>Nanomateriāli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84BB8-FAEB-A924-0609-797845AB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43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D331A-89CB-6DDF-C771-686107CB5DE3}"/>
              </a:ext>
            </a:extLst>
          </p:cNvPr>
          <p:cNvSpPr txBox="1"/>
          <p:nvPr/>
        </p:nvSpPr>
        <p:spPr>
          <a:xfrm>
            <a:off x="1763688" y="112474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Roboti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5A486-6345-F187-2F35-808BE7F2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261"/>
            <a:ext cx="3779912" cy="5787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2AD8F-ED9C-02B1-AC8D-735622A06041}"/>
              </a:ext>
            </a:extLst>
          </p:cNvPr>
          <p:cNvSpPr txBox="1"/>
          <p:nvPr/>
        </p:nvSpPr>
        <p:spPr>
          <a:xfrm>
            <a:off x="4211960" y="2780928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Rūpnieciskie</a:t>
            </a:r>
            <a:r>
              <a:rPr lang="en-US" dirty="0"/>
              <a:t> </a:t>
            </a:r>
            <a:r>
              <a:rPr lang="en-US" dirty="0" err="1"/>
              <a:t>roboti</a:t>
            </a:r>
            <a:endParaRPr lang="lv-LV" dirty="0"/>
          </a:p>
          <a:p>
            <a:r>
              <a:rPr lang="lv-LV" dirty="0"/>
              <a:t>Sadzīves roboti</a:t>
            </a:r>
          </a:p>
          <a:p>
            <a:r>
              <a:rPr lang="en-US" dirty="0" err="1"/>
              <a:t>Medicīnas</a:t>
            </a:r>
            <a:r>
              <a:rPr lang="en-US" dirty="0"/>
              <a:t> </a:t>
            </a:r>
            <a:r>
              <a:rPr lang="en-US" dirty="0" err="1"/>
              <a:t>roboti</a:t>
            </a:r>
            <a:endParaRPr lang="lv-LV" dirty="0"/>
          </a:p>
          <a:p>
            <a:r>
              <a:rPr lang="lv-LV" dirty="0"/>
              <a:t>Apkalpošanas roboti</a:t>
            </a:r>
          </a:p>
          <a:p>
            <a:r>
              <a:rPr lang="lv-LV" dirty="0"/>
              <a:t>Militārie roboti</a:t>
            </a:r>
          </a:p>
          <a:p>
            <a:r>
              <a:rPr lang="lv-LV" dirty="0"/>
              <a:t>Kosmosa roboti</a:t>
            </a:r>
          </a:p>
          <a:p>
            <a:r>
              <a:rPr lang="en-US" dirty="0" err="1"/>
              <a:t>Hobiju</a:t>
            </a:r>
            <a:r>
              <a:rPr lang="en-US" dirty="0"/>
              <a:t> un </a:t>
            </a:r>
            <a:r>
              <a:rPr lang="en-US" dirty="0" err="1"/>
              <a:t>sacensību</a:t>
            </a:r>
            <a:r>
              <a:rPr lang="en-US" dirty="0"/>
              <a:t> </a:t>
            </a:r>
            <a:r>
              <a:rPr lang="en-US" dirty="0" err="1"/>
              <a:t>roboti</a:t>
            </a:r>
            <a:r>
              <a:rPr lang="en-US" dirty="0"/>
              <a:t> </a:t>
            </a:r>
            <a:endParaRPr lang="lv-LV" dirty="0"/>
          </a:p>
          <a:p>
            <a:r>
              <a:rPr lang="lv-LV" dirty="0"/>
              <a:t>Izklaides roboti</a:t>
            </a:r>
          </a:p>
          <a:p>
            <a:r>
              <a:rPr lang="lv-LV" dirty="0" err="1"/>
              <a:t>Čatboti</a:t>
            </a:r>
            <a:r>
              <a:rPr lang="lv-LV" dirty="0"/>
              <a:t>/digitālie asistenti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51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894853-1EB3-4C3C-9452-1A75B5A0401B}"/>
              </a:ext>
            </a:extLst>
          </p:cNvPr>
          <p:cNvSpPr txBox="1"/>
          <p:nvPr/>
        </p:nvSpPr>
        <p:spPr>
          <a:xfrm>
            <a:off x="323528" y="83671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Prāta kartes problēmu apzināšanai un ideju ģenerēšanai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8A816-211F-49F2-B615-02D14AE90FA1}"/>
              </a:ext>
            </a:extLst>
          </p:cNvPr>
          <p:cNvSpPr txBox="1"/>
          <p:nvPr/>
        </p:nvSpPr>
        <p:spPr>
          <a:xfrm>
            <a:off x="1115616" y="4653136"/>
            <a:ext cx="580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Prāta kartes </a:t>
            </a:r>
            <a:r>
              <a:rPr lang="lv-LV" sz="2400" dirty="0" err="1">
                <a:solidFill>
                  <a:srgbClr val="99CA3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www.mindmup.com</a:t>
            </a:r>
            <a:r>
              <a:rPr lang="lv-LV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2EEA2-0C43-8347-4505-CD05EA6CA965}"/>
              </a:ext>
            </a:extLst>
          </p:cNvPr>
          <p:cNvSpPr txBox="1"/>
          <p:nvPr/>
        </p:nvSpPr>
        <p:spPr>
          <a:xfrm>
            <a:off x="755576" y="1988840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Darbojoties grupā apzināt kopienas galvenās problēmas un atrast tām iespējamos risinājumus izmantojot Prāta vētras principus un digitālo Prāta karti.</a:t>
            </a:r>
          </a:p>
          <a:p>
            <a:endParaRPr lang="lv-LV" dirty="0"/>
          </a:p>
          <a:p>
            <a:r>
              <a:rPr lang="lv-LV" dirty="0"/>
              <a:t>Tas var būt par pamatu nākamo projektu idejām un stratēģijas izveidei.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8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6BBCB809-B920-45B3-89E5-E74F59C0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Pa</a:t>
            </a:r>
            <a:r>
              <a:rPr lang="lv-LV" sz="5400" dirty="0">
                <a:solidFill>
                  <a:schemeClr val="accent1"/>
                </a:solidFill>
              </a:rPr>
              <a:t>teicos</a:t>
            </a:r>
            <a:r>
              <a:rPr lang="en-US" sz="5400" dirty="0">
                <a:solidFill>
                  <a:schemeClr val="accent1"/>
                </a:solidFill>
              </a:rPr>
              <a:t> par </a:t>
            </a:r>
            <a:r>
              <a:rPr lang="en-US" sz="5400" dirty="0" err="1">
                <a:solidFill>
                  <a:schemeClr val="accent1"/>
                </a:solidFill>
              </a:rPr>
              <a:t>jūsu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uzmanību</a:t>
            </a:r>
            <a:r>
              <a:rPr lang="en-US" sz="5400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A2D6E-F2D9-4377-A3E5-F291BC7D9F76}"/>
              </a:ext>
            </a:extLst>
          </p:cNvPr>
          <p:cNvSpPr txBox="1"/>
          <p:nvPr/>
        </p:nvSpPr>
        <p:spPr>
          <a:xfrm>
            <a:off x="746716" y="4653136"/>
            <a:ext cx="5409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Ina Gudele</a:t>
            </a:r>
          </a:p>
          <a:p>
            <a:r>
              <a:rPr lang="lv-LV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ina@magneticpro.lv</a:t>
            </a:r>
            <a:endParaRPr lang="lv-LV" dirty="0"/>
          </a:p>
          <a:p>
            <a:r>
              <a:rPr lang="lv-LV" dirty="0" err="1"/>
              <a:t>www.magneticpro.lv</a:t>
            </a: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7B5B5F1-549F-40CB-8D8C-D49A5AA9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046" y="115466"/>
            <a:ext cx="5758526" cy="18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5F2B8EB-068D-451E-B478-EB2837B4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816636"/>
            <a:ext cx="5760640" cy="1343954"/>
          </a:xfrm>
        </p:spPr>
        <p:txBody>
          <a:bodyPr/>
          <a:lstStyle/>
          <a:p>
            <a:r>
              <a:rPr lang="lv-LV" dirty="0"/>
              <a:t>Nodarbības saturs</a:t>
            </a:r>
          </a:p>
        </p:txBody>
      </p:sp>
      <p:graphicFrame>
        <p:nvGraphicFramePr>
          <p:cNvPr id="7" name="Satura vietturis 2">
            <a:extLst>
              <a:ext uri="{FF2B5EF4-FFF2-40B4-BE49-F238E27FC236}">
                <a16:creationId xmlns:a16="http://schemas.microsoft.com/office/drawing/2014/main" id="{9FBE7868-9789-12D4-7417-82325E8F90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040776"/>
              </p:ext>
            </p:extLst>
          </p:nvPr>
        </p:nvGraphicFramePr>
        <p:xfrm>
          <a:off x="609599" y="2160590"/>
          <a:ext cx="749079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Rokraksts 3">
                <a:extLst>
                  <a:ext uri="{FF2B5EF4-FFF2-40B4-BE49-F238E27FC236}">
                    <a16:creationId xmlns:a16="http://schemas.microsoft.com/office/drawing/2014/main" id="{C4B8C58F-F776-4B67-B074-C233FD10C4D9}"/>
                  </a:ext>
                </a:extLst>
              </p14:cNvPr>
              <p14:cNvContentPartPr/>
              <p14:nvPr/>
            </p14:nvContentPartPr>
            <p14:xfrm>
              <a:off x="1147158" y="2393273"/>
              <a:ext cx="360" cy="33480"/>
            </p14:xfrm>
          </p:contentPart>
        </mc:Choice>
        <mc:Fallback xmlns="">
          <p:pic>
            <p:nvPicPr>
              <p:cNvPr id="4" name="Rokraksts 3">
                <a:extLst>
                  <a:ext uri="{FF2B5EF4-FFF2-40B4-BE49-F238E27FC236}">
                    <a16:creationId xmlns:a16="http://schemas.microsoft.com/office/drawing/2014/main" id="{C4B8C58F-F776-4B67-B074-C233FD10C4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8518" y="2384633"/>
                <a:ext cx="180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Rokraksts 4">
                <a:extLst>
                  <a:ext uri="{FF2B5EF4-FFF2-40B4-BE49-F238E27FC236}">
                    <a16:creationId xmlns:a16="http://schemas.microsoft.com/office/drawing/2014/main" id="{6C167E7E-29A2-4398-AEAC-EB6EE75CE203}"/>
                  </a:ext>
                </a:extLst>
              </p14:cNvPr>
              <p14:cNvContentPartPr/>
              <p14:nvPr/>
            </p14:nvContentPartPr>
            <p14:xfrm>
              <a:off x="1308438" y="2429633"/>
              <a:ext cx="360" cy="360"/>
            </p14:xfrm>
          </p:contentPart>
        </mc:Choice>
        <mc:Fallback xmlns="">
          <p:pic>
            <p:nvPicPr>
              <p:cNvPr id="5" name="Rokraksts 4">
                <a:extLst>
                  <a:ext uri="{FF2B5EF4-FFF2-40B4-BE49-F238E27FC236}">
                    <a16:creationId xmlns:a16="http://schemas.microsoft.com/office/drawing/2014/main" id="{6C167E7E-29A2-4398-AEAC-EB6EE75CE20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99798" y="242063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160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559-8364-FA22-317C-3442069B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6A72D-668D-D467-D3C0-D06CA4334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2600" b="1" dirty="0">
                <a:solidFill>
                  <a:schemeClr val="accent5"/>
                </a:solidFill>
              </a:rPr>
              <a:t>“Viedie ciemi” </a:t>
            </a:r>
            <a:r>
              <a:rPr lang="lv-LV" sz="2600" b="1" dirty="0"/>
              <a:t>ir lauku apvidu kopienas, kas izmanto inovatīvus risinājumus, lai uzlabotu savu noturību, balstoties uz vietējām priekšrocībām un iespējām. </a:t>
            </a:r>
          </a:p>
          <a:p>
            <a:pPr marL="0" indent="0" algn="ctr">
              <a:buNone/>
            </a:pPr>
            <a:endParaRPr lang="lv-LV" b="1" dirty="0"/>
          </a:p>
          <a:p>
            <a:pPr marL="0" indent="0" algn="ctr">
              <a:buNone/>
            </a:pPr>
            <a:r>
              <a:rPr lang="lv-LV" b="0" i="1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SMART</a:t>
            </a:r>
            <a:r>
              <a:rPr lang="lv-LV" b="0" i="0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lv-LV" b="0" i="1" dirty="0" err="1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Village</a:t>
            </a:r>
            <a:r>
              <a:rPr lang="lv-LV" b="0" i="1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 - </a:t>
            </a:r>
            <a:r>
              <a:rPr lang="lv-LV" b="0" i="1" dirty="0" err="1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specific</a:t>
            </a:r>
            <a:r>
              <a:rPr lang="lv-LV" b="0" i="1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lv-LV" b="0" i="1" dirty="0" err="1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measurable</a:t>
            </a:r>
            <a:r>
              <a:rPr lang="lv-LV" b="0" i="1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lv-LV" b="0" i="1" dirty="0" err="1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achievable</a:t>
            </a:r>
            <a:r>
              <a:rPr lang="lv-LV" b="0" i="1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, relevant, </a:t>
            </a:r>
            <a:r>
              <a:rPr lang="lv-LV" b="0" i="1" dirty="0" err="1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time-based</a:t>
            </a:r>
            <a:r>
              <a:rPr lang="lv-LV" b="0" i="0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, saskaņā ar šo konceptu ciema attīstībai jābūt izmērāmai, sasniedzamai, atbilstošai pieejamajiem resursiem un terminētai (konkrētā laikā īstenojamai).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45C14-E518-EC1D-97E1-C55FFF87A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618"/>
            <a:ext cx="9144000" cy="16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9F9EF-FED6-0B54-A609-DC5AA657459C}"/>
              </a:ext>
            </a:extLst>
          </p:cNvPr>
          <p:cNvSpPr txBox="1"/>
          <p:nvPr/>
        </p:nvSpPr>
        <p:spPr>
          <a:xfrm>
            <a:off x="1043608" y="1556792"/>
            <a:ext cx="62646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-vietējo iedzīvotāju iesaistīšanu viņu ekonomisko, sociālo vai vides apstākļu uzlabošanā, sadarbībā ar citām kopienām, sociālajā inovācijā un gudru ciematu stratēģiju izstrādē;</a:t>
            </a:r>
          </a:p>
          <a:p>
            <a:endParaRPr lang="lv-LV" dirty="0"/>
          </a:p>
          <a:p>
            <a:r>
              <a:rPr lang="lv-LV" dirty="0"/>
              <a:t>- digitālo tehnoloģiju izmantošana dzīves un darba aspektos lauku apvidos, risinājumi gan publiskajā, gan privātajā sektorā daudzās politikas jomās, </a:t>
            </a:r>
            <a:r>
              <a:rPr lang="lv-LV" sz="1400" dirty="0"/>
              <a:t>(piemēram, attīstot īsas pārtikas piegādes ķēdes un attīstot atjaunojamos enerģijas avotus)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8C7EE-55F3-821B-5B4E-BF7E7F67A266}"/>
              </a:ext>
            </a:extLst>
          </p:cNvPr>
          <p:cNvSpPr txBox="1"/>
          <p:nvPr/>
        </p:nvSpPr>
        <p:spPr>
          <a:xfrm>
            <a:off x="1331640" y="620688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Viedo ciemu galvenie attīstības virzieni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8364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B962-85B2-C059-860E-D609C1A3CF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15975"/>
            <a:ext cx="7491413" cy="1114425"/>
          </a:xfrm>
        </p:spPr>
        <p:txBody>
          <a:bodyPr/>
          <a:lstStyle/>
          <a:p>
            <a:r>
              <a:rPr lang="lv-LV" dirty="0"/>
              <a:t>«Viedo ciemu» vēsturiskā attīstība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E4B26-5AB2-8116-E113-670B670208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00213"/>
            <a:ext cx="7491413" cy="4341812"/>
          </a:xfrm>
        </p:spPr>
        <p:txBody>
          <a:bodyPr/>
          <a:lstStyle/>
          <a:p>
            <a:pPr marL="0" indent="0" algn="ctr">
              <a:buNone/>
            </a:pPr>
            <a:r>
              <a:rPr lang="lv-LV" dirty="0"/>
              <a:t>2012. gada Starptautiskās Finanšu korporācijas (IFC) ziņojums </a:t>
            </a:r>
          </a:p>
          <a:p>
            <a:pPr marL="0" indent="0" algn="ctr">
              <a:buNone/>
            </a:pPr>
            <a:r>
              <a:rPr lang="lv-LV" dirty="0"/>
              <a:t>(55% pasaules mājsaimniecību ir bez elektrības)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401F0-03DD-DFBD-9537-2AC0E8DF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344408"/>
            <a:ext cx="5928517" cy="45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1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34094A-F158-1EA4-2B60-9BEB8217FD44}"/>
              </a:ext>
            </a:extLst>
          </p:cNvPr>
          <p:cNvSpPr txBox="1"/>
          <p:nvPr/>
        </p:nvSpPr>
        <p:spPr>
          <a:xfrm>
            <a:off x="827584" y="1124744"/>
            <a:ext cx="71287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• digitālās kompetences līmenis lauku kopienās;</a:t>
            </a:r>
          </a:p>
          <a:p>
            <a:endParaRPr lang="lv-LV" dirty="0"/>
          </a:p>
          <a:p>
            <a:r>
              <a:rPr lang="lv-LV" dirty="0"/>
              <a:t>• esošie zināšanu līmeņi par viedo ciematu pieeju būtību un lietderību;</a:t>
            </a:r>
          </a:p>
          <a:p>
            <a:endParaRPr lang="lv-LV" dirty="0"/>
          </a:p>
          <a:p>
            <a:r>
              <a:rPr lang="lv-LV" dirty="0"/>
              <a:t>• pašvaldību attieksmi pret šādām iniciatīvām, tostarp politisko gribu tās pieņemt;</a:t>
            </a:r>
          </a:p>
          <a:p>
            <a:endParaRPr lang="lv-LV" dirty="0"/>
          </a:p>
          <a:p>
            <a:r>
              <a:rPr lang="lv-LV" dirty="0"/>
              <a:t>• esošo digitālās infrastruktūras līmeņu pietiekamība teritorijās; un</a:t>
            </a:r>
          </a:p>
          <a:p>
            <a:endParaRPr lang="lv-LV" dirty="0"/>
          </a:p>
          <a:p>
            <a:r>
              <a:rPr lang="lv-LV" dirty="0"/>
              <a:t>• problēmas, kas saistītas ar pilnībā integrētas attīstības pieejas izstrādi dažādās politikas jomās reģionālā un vietējā līmenī dalībvalstīs.</a:t>
            </a:r>
          </a:p>
        </p:txBody>
      </p:sp>
    </p:spTree>
    <p:extLst>
      <p:ext uri="{BB962C8B-B14F-4D97-AF65-F5344CB8AC3E}">
        <p14:creationId xmlns:p14="http://schemas.microsoft.com/office/powerpoint/2010/main" val="2777758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E075B-3BC4-A563-34B7-A7332FBE0767}"/>
              </a:ext>
            </a:extLst>
          </p:cNvPr>
          <p:cNvSpPr txBox="1"/>
          <p:nvPr/>
        </p:nvSpPr>
        <p:spPr>
          <a:xfrm>
            <a:off x="2627784" y="3059668"/>
            <a:ext cx="4584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4000" dirty="0"/>
              <a:t>DARBS  GRUPĀS</a:t>
            </a:r>
          </a:p>
        </p:txBody>
      </p:sp>
    </p:spTree>
    <p:extLst>
      <p:ext uri="{BB962C8B-B14F-4D97-AF65-F5344CB8AC3E}">
        <p14:creationId xmlns:p14="http://schemas.microsoft.com/office/powerpoint/2010/main" val="4380435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5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8A66"/>
      </a:accent1>
      <a:accent2>
        <a:srgbClr val="00584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771</Words>
  <Application>Microsoft Office PowerPoint</Application>
  <PresentationFormat>On-screen Show (4:3)</PresentationFormat>
  <Paragraphs>110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Source Sans Pro</vt:lpstr>
      <vt:lpstr>Times New Roman</vt:lpstr>
      <vt:lpstr>Trebuchet MS</vt:lpstr>
      <vt:lpstr>Wingdings 3</vt:lpstr>
      <vt:lpstr>Facet</vt:lpstr>
      <vt:lpstr> Viedo ciematu pieeja mazo un vidējo uzņēmumu attīstībā</vt:lpstr>
      <vt:lpstr>PowerPoint Presentation</vt:lpstr>
      <vt:lpstr>PowerPoint Presentation</vt:lpstr>
      <vt:lpstr>Nodarbības saturs</vt:lpstr>
      <vt:lpstr>PowerPoint Presentation</vt:lpstr>
      <vt:lpstr>PowerPoint Presentation</vt:lpstr>
      <vt:lpstr>«Viedo ciemu» vēsturiskā attīstība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Pateicos par jūsu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Ievadlekcija</dc:title>
  <dc:creator>Ina Gudele</dc:creator>
  <cp:lastModifiedBy>Mudīte</cp:lastModifiedBy>
  <cp:revision>51</cp:revision>
  <cp:lastPrinted>2021-10-20T14:19:17Z</cp:lastPrinted>
  <dcterms:created xsi:type="dcterms:W3CDTF">2020-08-16T12:00:44Z</dcterms:created>
  <dcterms:modified xsi:type="dcterms:W3CDTF">2022-05-25T12:28:44Z</dcterms:modified>
</cp:coreProperties>
</file>