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161" r:id="rId2"/>
    <p:sldId id="1060" r:id="rId3"/>
    <p:sldId id="1152" r:id="rId4"/>
    <p:sldId id="1077" r:id="rId5"/>
    <p:sldId id="261" r:id="rId6"/>
    <p:sldId id="280" r:id="rId7"/>
    <p:sldId id="411" r:id="rId8"/>
    <p:sldId id="363" r:id="rId9"/>
    <p:sldId id="281" r:id="rId10"/>
    <p:sldId id="287" r:id="rId11"/>
    <p:sldId id="357" r:id="rId12"/>
    <p:sldId id="1157" r:id="rId13"/>
    <p:sldId id="1153" r:id="rId14"/>
    <p:sldId id="1158" r:id="rId15"/>
    <p:sldId id="1160" r:id="rId16"/>
    <p:sldId id="1159" r:id="rId17"/>
    <p:sldId id="431" r:id="rId18"/>
    <p:sldId id="1116" r:id="rId19"/>
    <p:sldId id="10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7DAD3"/>
    <a:srgbClr val="4C9D2A"/>
    <a:srgbClr val="259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3" autoAdjust="0"/>
    <p:restoredTop sz="94646"/>
  </p:normalViewPr>
  <p:slideViewPr>
    <p:cSldViewPr snapToGrid="0">
      <p:cViewPr varScale="1">
        <p:scale>
          <a:sx n="63" d="100"/>
          <a:sy n="63" d="100"/>
        </p:scale>
        <p:origin x="110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9F6E1-E857-4D02-8B67-9B6844B50E5B}" type="datetimeFigureOut">
              <a:rPr lang="lv-LV" smtClean="0"/>
              <a:t>23.11.2021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DAB18-E2CE-4019-8AB7-C7224048A9C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607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7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2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8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1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0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9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4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6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3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6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6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1EB05-FC49-42FA-836F-DD31761103C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1D2D0-6DD5-4E8E-B95A-75D3BE15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4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xc60lYxC4U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tif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HmpSs8yJE" TargetMode="External"/><Relationship Id="rId2" Type="http://schemas.openxmlformats.org/officeDocument/2006/relationships/hyperlink" Target="https://www.youtube.com/watch?v=RyEjSFJtZi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m_cYI2-dNbQ" TargetMode="External"/><Relationship Id="rId4" Type="http://schemas.openxmlformats.org/officeDocument/2006/relationships/hyperlink" Target="https://youtu.be/j8C9t54bj_Y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3C5E-62B5-4B2B-B0AF-2554ECCBB0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6F3C03-60DF-4DD7-8CD5-09AFEC1A6B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3B0ED-892C-4884-89A2-4803EECD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0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2971390"/>
            <a:ext cx="8229600" cy="1105682"/>
          </a:xfrm>
        </p:spPr>
        <p:txBody>
          <a:bodyPr>
            <a:normAutofit fontScale="90000"/>
          </a:bodyPr>
          <a:lstStyle/>
          <a:p>
            <a:r>
              <a:rPr lang="lv-LV" sz="5400" b="1" dirty="0"/>
              <a:t>Bailes..</a:t>
            </a:r>
            <a:br>
              <a:rPr lang="lv-LV" sz="5400" b="1" dirty="0"/>
            </a:br>
            <a:br>
              <a:rPr lang="lv-LV" sz="5400" b="1" dirty="0"/>
            </a:br>
            <a:r>
              <a:rPr lang="lv-LV" sz="5400" b="1" dirty="0"/>
              <a:t>Bailes no neizdošanās..</a:t>
            </a:r>
            <a:br>
              <a:rPr lang="lv-LV" sz="5400" b="1" dirty="0"/>
            </a:br>
            <a:br>
              <a:rPr lang="lv-LV" sz="5400" b="1" dirty="0"/>
            </a:br>
            <a:r>
              <a:rPr lang="lv-LV" sz="5400" b="1" dirty="0"/>
              <a:t>Bailes no atbildības..</a:t>
            </a:r>
            <a:br>
              <a:rPr lang="lv-LV" sz="5400" b="1" dirty="0"/>
            </a:br>
            <a:br>
              <a:rPr lang="lv-LV" sz="5400" b="1" dirty="0"/>
            </a:br>
            <a:r>
              <a:rPr lang="lv-LV" sz="5400" b="1" dirty="0"/>
              <a:t>Bailes no viedokļa par Tevi..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85B6CD-881E-4E38-B63E-823DD40B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409" y="6210340"/>
            <a:ext cx="1501139" cy="4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4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33C74C6-13CB-49F3-A38D-6C4D1A03D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429969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24928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400" b="1" dirty="0"/>
              <a:t>Vai uzņēmējdarbība ir vienkārša?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A5AE24-2880-47FE-9978-892EDAA0C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529" y="6271300"/>
            <a:ext cx="1501139" cy="4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35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10D65-3B1A-4E7C-96CB-71DB8E3B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50EF4-CACA-42F4-B7C5-963372593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2050" name="Picture 2" descr="We celebrate 4 years of success because of you! We offer you 25% off at our  prices, on all services for the next 60 days!!! - Kos Transfers">
            <a:extLst>
              <a:ext uri="{FF2B5EF4-FFF2-40B4-BE49-F238E27FC236}">
                <a16:creationId xmlns:a16="http://schemas.microsoft.com/office/drawing/2014/main" id="{F991650C-847A-4570-8C35-E664F969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92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BE93-8068-4977-84AD-BB9F0E652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2E8F9-E02E-4461-BEB5-9F7AC80A2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074" name="Picture 2" descr="Top 10 BEST Business Process Management Software: BPM Tools of 2021">
            <a:extLst>
              <a:ext uri="{FF2B5EF4-FFF2-40B4-BE49-F238E27FC236}">
                <a16:creationId xmlns:a16="http://schemas.microsoft.com/office/drawing/2014/main" id="{65E36383-06D3-49AC-AA26-97598647F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546"/>
            <a:ext cx="13167930" cy="75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0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B80D-AB75-4D45-A0FB-9592986C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2EEDB-D661-4549-9815-01E1814AE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146" name="Picture 2" descr="Iedvesma - Home | Facebook">
            <a:extLst>
              <a:ext uri="{FF2B5EF4-FFF2-40B4-BE49-F238E27FC236}">
                <a16:creationId xmlns:a16="http://schemas.microsoft.com/office/drawing/2014/main" id="{4DA752F0-4636-46CA-84B4-4E4D072CF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20" y="1517968"/>
            <a:ext cx="3559810" cy="355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04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EF2E-3FDC-4EB2-AD90-B9FAC5B32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0746-801E-4390-8F60-13B643ABD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122" name="Picture 2" descr="Iedvesma rodas darot! – Izaicinājums! – Rīgas 6. vidusskola">
            <a:extLst>
              <a:ext uri="{FF2B5EF4-FFF2-40B4-BE49-F238E27FC236}">
                <a16:creationId xmlns:a16="http://schemas.microsoft.com/office/drawing/2014/main" id="{FE3CD8F6-6D9F-4033-8F41-396D9CC79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583882"/>
            <a:ext cx="7190743" cy="569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3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A712-F24E-4E48-B555-464CD975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Prāta vētras / </a:t>
            </a:r>
            <a:br>
              <a:rPr lang="lv-LV" dirty="0"/>
            </a:br>
            <a:r>
              <a:rPr lang="lv-LV" dirty="0"/>
              <a:t>ideju ģenerēšanas pasākumi</a:t>
            </a:r>
          </a:p>
        </p:txBody>
      </p:sp>
      <p:pic>
        <p:nvPicPr>
          <p:cNvPr id="5122" name="Picture 2" descr="VATP aicina pieteikties tiešsaistes biznesa hakatonam HackTheBiz ...">
            <a:extLst>
              <a:ext uri="{FF2B5EF4-FFF2-40B4-BE49-F238E27FC236}">
                <a16:creationId xmlns:a16="http://schemas.microsoft.com/office/drawing/2014/main" id="{445CF79B-6F1D-4EB5-B6C6-C54DCD23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22" y="3823970"/>
            <a:ext cx="47625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aunumi | Liepājas Universitāte">
            <a:extLst>
              <a:ext uri="{FF2B5EF4-FFF2-40B4-BE49-F238E27FC236}">
                <a16:creationId xmlns:a16="http://schemas.microsoft.com/office/drawing/2014/main" id="{7A23947C-9E06-4A0F-9864-D151C200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664" y="1027906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y be an image of text">
            <a:extLst>
              <a:ext uri="{FF2B5EF4-FFF2-40B4-BE49-F238E27FC236}">
                <a16:creationId xmlns:a16="http://schemas.microsoft.com/office/drawing/2014/main" id="{1B44B69D-6FA4-48A7-AE0F-35665F9A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51" y="1835308"/>
            <a:ext cx="4325641" cy="24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 photo description available.">
            <a:extLst>
              <a:ext uri="{FF2B5EF4-FFF2-40B4-BE49-F238E27FC236}">
                <a16:creationId xmlns:a16="http://schemas.microsoft.com/office/drawing/2014/main" id="{FED2BDED-343D-44F0-B954-7D8BC8BF3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49" y="4413101"/>
            <a:ext cx="4512951" cy="236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30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06CA-70E0-4537-91BA-5E66D094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7C1DB-2740-4F49-BF32-C80D25628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6FA4C-740A-463F-BAAF-53E9489A4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" t="9930" r="1586" b="11853"/>
          <a:stretch/>
        </p:blipFill>
        <p:spPr>
          <a:xfrm>
            <a:off x="-1523393" y="0"/>
            <a:ext cx="15340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51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D5DEE-57E6-47BA-AE96-0A5EC92E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5EBDA-AC80-4C15-8E85-13E6B4E85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1"/>
          <a:stretch/>
        </p:blipFill>
        <p:spPr>
          <a:xfrm>
            <a:off x="0" y="0"/>
            <a:ext cx="12192000" cy="5547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31AD94-5922-4AAE-BABE-A5429F713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5410596"/>
            <a:ext cx="4885532" cy="1528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A0B43-197D-40F8-B51D-EC3298A7E93E}"/>
              </a:ext>
            </a:extLst>
          </p:cNvPr>
          <p:cNvSpPr txBox="1"/>
          <p:nvPr/>
        </p:nvSpPr>
        <p:spPr>
          <a:xfrm>
            <a:off x="5999478" y="5851900"/>
            <a:ext cx="573532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900" b="0" i="0" dirty="0">
                <a:solidFill>
                  <a:srgbClr val="241F1A"/>
                </a:solidFill>
                <a:effectLst/>
              </a:rPr>
              <a:t>Pasākums notiek Eiropas Ekonomikas zonas finanšu instrumenta 2014.-2021.gada perioda programmas “Vietējā attīstība, nabadzības mazināšana un kultūras sadarbība” atbalstītā projekta ”Uzņēmējdarbības atbalsta pasākumi Latgales plānošanas reģionā” ietvaros.</a:t>
            </a:r>
          </a:p>
          <a:p>
            <a:pPr algn="r"/>
            <a:endParaRPr lang="lv-LV" sz="900" b="0" i="0" dirty="0">
              <a:solidFill>
                <a:srgbClr val="241F1A"/>
              </a:solidFill>
              <a:effectLst/>
            </a:endParaRPr>
          </a:p>
          <a:p>
            <a:pPr algn="r"/>
            <a:r>
              <a:rPr lang="lv-LV" sz="900" b="0" i="0" dirty="0">
                <a:solidFill>
                  <a:srgbClr val="241F1A"/>
                </a:solidFill>
                <a:effectLst/>
              </a:rPr>
              <a:t>Strādājam kopā </a:t>
            </a:r>
            <a:r>
              <a:rPr lang="lv-LV" sz="900" b="0" i="0" dirty="0">
                <a:solidFill>
                  <a:srgbClr val="FF1616"/>
                </a:solidFill>
                <a:effectLst/>
              </a:rPr>
              <a:t>konkurētspējīgai </a:t>
            </a:r>
            <a:r>
              <a:rPr lang="lv-LV" sz="900" b="0" i="0" dirty="0">
                <a:solidFill>
                  <a:srgbClr val="241F1A"/>
                </a:solidFill>
                <a:effectLst/>
              </a:rPr>
              <a:t>Eiropai!</a:t>
            </a:r>
          </a:p>
        </p:txBody>
      </p:sp>
    </p:spTree>
    <p:extLst>
      <p:ext uri="{BB962C8B-B14F-4D97-AF65-F5344CB8AC3E}">
        <p14:creationId xmlns:p14="http://schemas.microsoft.com/office/powerpoint/2010/main" val="3676611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D5DEE-57E6-47BA-AE96-0A5EC92E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1C0459-492B-4580-8115-259EE2959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12303760" cy="6920865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7D7521D-81F6-458F-85B8-5D3003E8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791" y="201210"/>
            <a:ext cx="2374870" cy="74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4B49FF-BB83-4C25-A77A-F96496D81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9" y="0"/>
            <a:ext cx="3982720" cy="1246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4E81EC-CE90-47D2-AE9F-1B134F7A53FA}"/>
              </a:ext>
            </a:extLst>
          </p:cNvPr>
          <p:cNvSpPr txBox="1"/>
          <p:nvPr/>
        </p:nvSpPr>
        <p:spPr>
          <a:xfrm>
            <a:off x="4343398" y="201210"/>
            <a:ext cx="3611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900" b="0" i="0" dirty="0">
                <a:solidFill>
                  <a:srgbClr val="241F1A"/>
                </a:solidFill>
                <a:effectLst/>
              </a:rPr>
              <a:t>Pasākums notiek Eiropas Ekonomikas zonas finanšu instrumenta 2014.-2021.gada perioda programmas “Vietējā attīstība, nabadzības mazināšana un kultūras sadarbība” atbalstītā projekta ”Uzņēmējdarbības atbalsta pasākumi Latgales plānošanas reģionā” ietvaros.</a:t>
            </a:r>
          </a:p>
          <a:p>
            <a:pPr algn="just"/>
            <a:endParaRPr lang="lv-LV" sz="900" b="0" i="0" dirty="0">
              <a:solidFill>
                <a:srgbClr val="241F1A"/>
              </a:solidFill>
              <a:effectLst/>
            </a:endParaRPr>
          </a:p>
          <a:p>
            <a:pPr algn="just"/>
            <a:r>
              <a:rPr lang="lv-LV" sz="900" b="0" i="0" dirty="0">
                <a:solidFill>
                  <a:srgbClr val="241F1A"/>
                </a:solidFill>
                <a:effectLst/>
              </a:rPr>
              <a:t>Strādājam kopā </a:t>
            </a:r>
            <a:r>
              <a:rPr lang="lv-LV" sz="900" b="0" i="0" dirty="0">
                <a:solidFill>
                  <a:srgbClr val="FF1616"/>
                </a:solidFill>
                <a:effectLst/>
              </a:rPr>
              <a:t>konkurētspējīgai </a:t>
            </a:r>
            <a:r>
              <a:rPr lang="lv-LV" sz="900" b="0" i="0" dirty="0">
                <a:solidFill>
                  <a:srgbClr val="241F1A"/>
                </a:solidFill>
                <a:effectLst/>
              </a:rPr>
              <a:t>Eiropai!</a:t>
            </a:r>
          </a:p>
        </p:txBody>
      </p:sp>
    </p:spTree>
    <p:extLst>
      <p:ext uri="{BB962C8B-B14F-4D97-AF65-F5344CB8AC3E}">
        <p14:creationId xmlns:p14="http://schemas.microsoft.com/office/powerpoint/2010/main" val="386687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4D6E-85AE-4734-9E1D-CA922715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70BF1-7DAC-4042-9592-3534A0C7F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6" name="Picture 2" descr="Seven Habits of Happy People - NewYou.com">
            <a:extLst>
              <a:ext uri="{FF2B5EF4-FFF2-40B4-BE49-F238E27FC236}">
                <a16:creationId xmlns:a16="http://schemas.microsoft.com/office/drawing/2014/main" id="{F52FFE25-AFCF-4816-8540-674D6E01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89"/>
            <a:ext cx="12192000" cy="69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43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CF5B-411E-43BB-BC5E-023F8E373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A7469-B637-4842-875D-ACCCD9033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146" name="Picture 2" descr="May be an image of 1 person, fruit and text">
            <a:extLst>
              <a:ext uri="{FF2B5EF4-FFF2-40B4-BE49-F238E27FC236}">
                <a16:creationId xmlns:a16="http://schemas.microsoft.com/office/drawing/2014/main" id="{DB9B6703-77F9-46FA-A3B1-38458CC3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60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13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908721"/>
            <a:ext cx="8444805" cy="170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068960"/>
            <a:ext cx="3607804" cy="11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252"/>
          <p:cNvSpPr/>
          <p:nvPr/>
        </p:nvSpPr>
        <p:spPr>
          <a:xfrm>
            <a:off x="6844346" y="3036900"/>
            <a:ext cx="3151236" cy="1207948"/>
          </a:xfrm>
          <a:prstGeom prst="rect">
            <a:avLst/>
          </a:prstGeom>
          <a:solidFill>
            <a:srgbClr val="FF4E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2800" cap="small">
                <a:solidFill>
                  <a:srgbClr val="FF4E00"/>
                </a:solidFill>
              </a:defRPr>
            </a:pPr>
            <a:endParaRPr sz="2800"/>
          </a:p>
        </p:txBody>
      </p:sp>
      <p:pic>
        <p:nvPicPr>
          <p:cNvPr id="6" name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261" y="3236737"/>
            <a:ext cx="2670758" cy="807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440412"/>
            <a:ext cx="2664296" cy="17248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4319245"/>
            <a:ext cx="3724613" cy="225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1E10D3-99FC-4C17-BC31-C0D59ED541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84" y="5079958"/>
            <a:ext cx="2664296" cy="730533"/>
          </a:xfrm>
          <a:prstGeom prst="rect">
            <a:avLst/>
          </a:prstGeom>
        </p:spPr>
      </p:pic>
      <p:pic>
        <p:nvPicPr>
          <p:cNvPr id="11" name="Picture 3" descr="logo_bphone.png">
            <a:hlinkClick r:id="rId8"/>
            <a:extLst>
              <a:ext uri="{FF2B5EF4-FFF2-40B4-BE49-F238E27FC236}">
                <a16:creationId xmlns:a16="http://schemas.microsoft.com/office/drawing/2014/main" id="{1BF35917-BEBA-4AD5-B059-DD6582C66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92" y="5972037"/>
            <a:ext cx="1972890" cy="5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031EE7-3458-47B8-A8F1-01B4895D2836}"/>
              </a:ext>
            </a:extLst>
          </p:cNvPr>
          <p:cNvSpPr txBox="1"/>
          <p:nvPr/>
        </p:nvSpPr>
        <p:spPr>
          <a:xfrm>
            <a:off x="8987959" y="254805"/>
            <a:ext cx="143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/>
              <a:t>SALVIS ROGA</a:t>
            </a:r>
          </a:p>
        </p:txBody>
      </p:sp>
    </p:spTree>
    <p:extLst>
      <p:ext uri="{BB962C8B-B14F-4D97-AF65-F5344CB8AC3E}">
        <p14:creationId xmlns:p14="http://schemas.microsoft.com/office/powerpoint/2010/main" val="71988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24928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400" b="1" dirty="0"/>
              <a:t>Asociācijas – </a:t>
            </a:r>
            <a:br>
              <a:rPr lang="lv-LV" sz="5400" b="1" dirty="0"/>
            </a:br>
            <a:br>
              <a:rPr lang="lv-LV" sz="5400" b="1" dirty="0"/>
            </a:br>
            <a:r>
              <a:rPr lang="lv-LV" sz="5400" b="1" dirty="0"/>
              <a:t>Uzņēmējs...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F4421FA-9BE8-43C0-A960-30F38FB2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049" y="6312828"/>
            <a:ext cx="1501139" cy="4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15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A31C-D98C-4A31-8FA6-8C6B45C1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476672"/>
            <a:ext cx="8229600" cy="1143000"/>
          </a:xfrm>
        </p:spPr>
        <p:txBody>
          <a:bodyPr/>
          <a:lstStyle/>
          <a:p>
            <a:r>
              <a:rPr lang="lv-LV" dirty="0"/>
              <a:t>Uzņēmēji ir ..</a:t>
            </a:r>
          </a:p>
        </p:txBody>
      </p:sp>
      <p:pic>
        <p:nvPicPr>
          <p:cNvPr id="1096" name="Picture 72" descr="Aris Birze's Profile Photo, Image may contain: Aris Birze">
            <a:extLst>
              <a:ext uri="{FF2B5EF4-FFF2-40B4-BE49-F238E27FC236}">
                <a16:creationId xmlns:a16="http://schemas.microsoft.com/office/drawing/2014/main" id="{B626A794-B951-4A15-A275-4CE3D0B7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6198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73A43D2-5D86-425A-8A92-5399F4EBEFD1}"/>
              </a:ext>
            </a:extLst>
          </p:cNvPr>
          <p:cNvSpPr txBox="1"/>
          <p:nvPr/>
        </p:nvSpPr>
        <p:spPr>
          <a:xfrm>
            <a:off x="2993464" y="4183350"/>
            <a:ext cx="7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Cilvēki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F34EB4-D3E5-4D16-AD7F-AFA910FA48CB}"/>
              </a:ext>
            </a:extLst>
          </p:cNvPr>
          <p:cNvSpPr txBox="1"/>
          <p:nvPr/>
        </p:nvSpPr>
        <p:spPr>
          <a:xfrm>
            <a:off x="8151168" y="4099912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Daudzpusīgi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0A6527-E34F-481E-A6ED-B7E588E84E64}"/>
              </a:ext>
            </a:extLst>
          </p:cNvPr>
          <p:cNvSpPr txBox="1"/>
          <p:nvPr/>
        </p:nvSpPr>
        <p:spPr>
          <a:xfrm>
            <a:off x="2639616" y="2649850"/>
            <a:ext cx="70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Aktīvi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1DF763-A2DD-47F9-A7D9-6868DE3E7D68}"/>
              </a:ext>
            </a:extLst>
          </p:cNvPr>
          <p:cNvSpPr txBox="1"/>
          <p:nvPr/>
        </p:nvSpPr>
        <p:spPr>
          <a:xfrm>
            <a:off x="6384032" y="3221650"/>
            <a:ext cx="125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Traki cilvēki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BD2A50-C818-4740-AB2F-2BE5B0C137AE}"/>
              </a:ext>
            </a:extLst>
          </p:cNvPr>
          <p:cNvSpPr txBox="1"/>
          <p:nvPr/>
        </p:nvSpPr>
        <p:spPr>
          <a:xfrm>
            <a:off x="4705288" y="3619582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Psihopāti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3F6F062-23CA-459D-9468-8FDA5D5F2304}"/>
              </a:ext>
            </a:extLst>
          </p:cNvPr>
          <p:cNvSpPr/>
          <p:nvPr/>
        </p:nvSpPr>
        <p:spPr>
          <a:xfrm>
            <a:off x="5751472" y="5883652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>
                <a:solidFill>
                  <a:srgbClr val="1C1E21"/>
                </a:solidFill>
                <a:latin typeface="Helvetica" panose="020B0604020202020204" pitchFamily="34" charset="0"/>
              </a:rPr>
              <a:t>Uzņēmēji ir cilvēki, kas iet pret straumi</a:t>
            </a:r>
            <a:endParaRPr lang="lv-LV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094CE3-7BCB-46E8-9A2D-DB1C5D7AE694}"/>
              </a:ext>
            </a:extLst>
          </p:cNvPr>
          <p:cNvSpPr/>
          <p:nvPr/>
        </p:nvSpPr>
        <p:spPr>
          <a:xfrm>
            <a:off x="2159955" y="4990493"/>
            <a:ext cx="7700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1C1E21"/>
                </a:solidFill>
                <a:latin typeface="Helvetica" panose="020B0604020202020204" pitchFamily="34" charset="0"/>
              </a:rPr>
              <a:t>Uzņēmīgi cilvēki, gatavi iet ekstra jūdzi un nebaidās no izaicinājumiem.</a:t>
            </a:r>
            <a:endParaRPr lang="lv-LV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C9F92F-3FD2-40FE-B518-B53C70993753}"/>
              </a:ext>
            </a:extLst>
          </p:cNvPr>
          <p:cNvSpPr txBox="1"/>
          <p:nvPr/>
        </p:nvSpPr>
        <p:spPr>
          <a:xfrm>
            <a:off x="8534191" y="2516458"/>
            <a:ext cx="19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/>
              <a:t>Āris Birze, SPIKIIZI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9420726F-16D3-4A2E-ADC0-A710EB0E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232" y="6252984"/>
            <a:ext cx="1501139" cy="4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92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1046-D03B-4741-8C3C-EE0B08D3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 nozīmē būt uzņēmējam?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A0541-AB4B-44AB-8FD2-8F2AFA48C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>
                <a:hlinkClick r:id="rId2"/>
              </a:rPr>
              <a:t>https://www.youtube.com/watch?v=RyEjSFJtZiE</a:t>
            </a:r>
            <a:r>
              <a:rPr lang="lv-LV" dirty="0"/>
              <a:t> (Artis Treimanis)</a:t>
            </a:r>
          </a:p>
          <a:p>
            <a:r>
              <a:rPr lang="lv-LV" dirty="0">
                <a:hlinkClick r:id="rId3"/>
              </a:rPr>
              <a:t>https://www.youtube.com/watch?v=oQHmpSs8yJE</a:t>
            </a:r>
            <a:r>
              <a:rPr lang="lv-LV" dirty="0"/>
              <a:t> (Artis </a:t>
            </a:r>
            <a:r>
              <a:rPr lang="lv-LV" dirty="0" err="1"/>
              <a:t>Daugins</a:t>
            </a:r>
            <a:r>
              <a:rPr lang="lv-LV" dirty="0"/>
              <a:t>)</a:t>
            </a:r>
          </a:p>
          <a:p>
            <a:r>
              <a:rPr lang="lv-LV" u="sng" dirty="0">
                <a:hlinkClick r:id="rId4"/>
              </a:rPr>
              <a:t>https://youtu.be/j8C9t54bj_Y</a:t>
            </a:r>
            <a:r>
              <a:rPr lang="lv-LV" u="sng" dirty="0"/>
              <a:t> (Roberts </a:t>
            </a:r>
            <a:r>
              <a:rPr lang="lv-LV" u="sng" dirty="0" err="1"/>
              <a:t>Ceseiko</a:t>
            </a:r>
            <a:r>
              <a:rPr lang="lv-LV" u="sng" dirty="0"/>
              <a:t>)</a:t>
            </a:r>
            <a:endParaRPr lang="lv-LV" dirty="0"/>
          </a:p>
          <a:p>
            <a:r>
              <a:rPr lang="lv-LV" dirty="0">
                <a:hlinkClick r:id="rId5"/>
              </a:rPr>
              <a:t>https://www.youtube.com/watch?v=m_cYI2-dNbQ</a:t>
            </a:r>
            <a:r>
              <a:rPr lang="lv-LV" dirty="0"/>
              <a:t> (Liene Šomase)</a:t>
            </a:r>
          </a:p>
          <a:p>
            <a:endParaRPr lang="lv-LV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D7E172B-E822-4DBF-BDEA-EEB7918C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889" y="6257841"/>
            <a:ext cx="1501139" cy="4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959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24928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400" b="1" dirty="0"/>
              <a:t>Kāpēc cilvēki nekļūst par uzņēmējiem?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A5AE24-2880-47FE-9978-892EDAA0C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529" y="6271300"/>
            <a:ext cx="1501139" cy="4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826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234</Words>
  <Application>Microsoft Office PowerPoint</Application>
  <PresentationFormat>Widescreen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Asociācijas –   Uzņēmējs...</vt:lpstr>
      <vt:lpstr>Uzņēmēji ir ..</vt:lpstr>
      <vt:lpstr>Ko nozīmē būt uzņēmējam?</vt:lpstr>
      <vt:lpstr>Kāpēc cilvēki nekļūst par uzņēmējiem?</vt:lpstr>
      <vt:lpstr>Bailes..  Bailes no neizdošanās..  Bailes no atbildības..  Bailes no viedokļa par Tevi..</vt:lpstr>
      <vt:lpstr>PowerPoint Presentation</vt:lpstr>
      <vt:lpstr>Vai uzņēmējdarbība ir vienkārša?</vt:lpstr>
      <vt:lpstr>PowerPoint Presentation</vt:lpstr>
      <vt:lpstr>PowerPoint Presentation</vt:lpstr>
      <vt:lpstr>PowerPoint Presentation</vt:lpstr>
      <vt:lpstr>PowerPoint Presentation</vt:lpstr>
      <vt:lpstr>Prāta vētras /  ideju ģenerēšanas pasākumi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Daira Bērtule</dc:creator>
  <cp:lastModifiedBy>salvis roga</cp:lastModifiedBy>
  <cp:revision>122</cp:revision>
  <cp:lastPrinted>2020-07-27T13:35:02Z</cp:lastPrinted>
  <dcterms:created xsi:type="dcterms:W3CDTF">2020-07-01T09:41:05Z</dcterms:created>
  <dcterms:modified xsi:type="dcterms:W3CDTF">2021-11-23T06:23:04Z</dcterms:modified>
</cp:coreProperties>
</file>