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2"/>
  </p:notesMasterIdLst>
  <p:sldIdLst>
    <p:sldId id="261" r:id="rId3"/>
    <p:sldId id="754" r:id="rId4"/>
    <p:sldId id="757" r:id="rId5"/>
    <p:sldId id="735" r:id="rId6"/>
    <p:sldId id="759" r:id="rId7"/>
    <p:sldId id="756" r:id="rId8"/>
    <p:sldId id="753" r:id="rId9"/>
    <p:sldId id="267" r:id="rId10"/>
    <p:sldId id="287" r:id="rId11"/>
    <p:sldId id="283" r:id="rId12"/>
    <p:sldId id="291" r:id="rId13"/>
    <p:sldId id="760" r:id="rId14"/>
    <p:sldId id="762" r:id="rId15"/>
    <p:sldId id="262" r:id="rId16"/>
    <p:sldId id="265" r:id="rId17"/>
    <p:sldId id="764" r:id="rId18"/>
    <p:sldId id="765" r:id="rId19"/>
    <p:sldId id="266" r:id="rId20"/>
    <p:sldId id="289" r:id="rId21"/>
    <p:sldId id="767" r:id="rId22"/>
    <p:sldId id="290" r:id="rId23"/>
    <p:sldId id="768" r:id="rId24"/>
    <p:sldId id="269" r:id="rId25"/>
    <p:sldId id="277" r:id="rId26"/>
    <p:sldId id="272" r:id="rId27"/>
    <p:sldId id="271" r:id="rId28"/>
    <p:sldId id="270" r:id="rId29"/>
    <p:sldId id="275" r:id="rId30"/>
    <p:sldId id="71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E56B86-C71A-4BB1-8DC8-B071D70BD455}">
          <p14:sldIdLst>
            <p14:sldId id="261"/>
            <p14:sldId id="754"/>
            <p14:sldId id="757"/>
            <p14:sldId id="735"/>
            <p14:sldId id="759"/>
            <p14:sldId id="756"/>
            <p14:sldId id="753"/>
            <p14:sldId id="267"/>
            <p14:sldId id="287"/>
            <p14:sldId id="283"/>
            <p14:sldId id="291"/>
            <p14:sldId id="760"/>
            <p14:sldId id="762"/>
            <p14:sldId id="262"/>
            <p14:sldId id="265"/>
            <p14:sldId id="764"/>
            <p14:sldId id="765"/>
            <p14:sldId id="266"/>
            <p14:sldId id="289"/>
            <p14:sldId id="767"/>
            <p14:sldId id="290"/>
            <p14:sldId id="768"/>
            <p14:sldId id="269"/>
            <p14:sldId id="277"/>
            <p14:sldId id="272"/>
            <p14:sldId id="271"/>
            <p14:sldId id="270"/>
            <p14:sldId id="275"/>
            <p14:sldId id="718"/>
          </p14:sldIdLst>
        </p14:section>
        <p14:section name="Untitled Section" id="{CDDD473A-472C-4273-A378-50D06A95EC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80702" autoAdjust="0"/>
  </p:normalViewPr>
  <p:slideViewPr>
    <p:cSldViewPr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Lapa1!$A$2:$A$5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D-41BC-B2E2-23A8770373F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Sērija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Lapa1!$A$2:$A$5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Lapa1!$C$2:$C$5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D-41BC-B2E2-23A8770373F0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Lapa1!$A$2:$A$5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D-41BC-B2E2-23A877037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39"/>
        <c:axId val="1005443296"/>
        <c:axId val="1005438720"/>
      </c:barChart>
      <c:catAx>
        <c:axId val="10054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05438720"/>
        <c:crosses val="autoZero"/>
        <c:auto val="1"/>
        <c:lblAlgn val="ctr"/>
        <c:lblOffset val="100"/>
        <c:noMultiLvlLbl val="0"/>
      </c:catAx>
      <c:valAx>
        <c:axId val="100543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054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953FD-C948-4EB8-A736-66354A1A93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8D40C-5E77-4920-B59A-1DF8EAF82A14}">
      <dgm:prSet/>
      <dgm:spPr/>
      <dgm:t>
        <a:bodyPr/>
        <a:lstStyle/>
        <a:p>
          <a:r>
            <a:rPr lang="lv-LV" dirty="0"/>
            <a:t>Pieredze prezentāciju veidošanā kopš 2004.gada </a:t>
          </a:r>
          <a:endParaRPr lang="en-US" dirty="0"/>
        </a:p>
      </dgm:t>
    </dgm:pt>
    <dgm:pt modelId="{69BBA5FB-7EC2-4F66-A1F5-3C6100F717C9}" type="parTrans" cxnId="{B63A6A04-2501-458C-BD00-3419DDA9CB0F}">
      <dgm:prSet/>
      <dgm:spPr/>
      <dgm:t>
        <a:bodyPr/>
        <a:lstStyle/>
        <a:p>
          <a:endParaRPr lang="en-US"/>
        </a:p>
      </dgm:t>
    </dgm:pt>
    <dgm:pt modelId="{25744A83-A7B1-4B8E-9E91-FCC034761063}" type="sibTrans" cxnId="{B63A6A04-2501-458C-BD00-3419DDA9CB0F}">
      <dgm:prSet/>
      <dgm:spPr/>
      <dgm:t>
        <a:bodyPr/>
        <a:lstStyle/>
        <a:p>
          <a:endParaRPr lang="en-US"/>
        </a:p>
      </dgm:t>
    </dgm:pt>
    <dgm:pt modelId="{588AAD51-E77C-4EEA-91D7-444ABDC478AE}">
      <dgm:prSet/>
      <dgm:spPr/>
      <dgm:t>
        <a:bodyPr/>
        <a:lstStyle/>
        <a:p>
          <a:r>
            <a:rPr lang="lv-LV" dirty="0"/>
            <a:t>Koordinēti 10 ES fondu projekti, veidojot prezentācijas</a:t>
          </a:r>
          <a:endParaRPr lang="en-US" dirty="0"/>
        </a:p>
      </dgm:t>
    </dgm:pt>
    <dgm:pt modelId="{1BCC05C7-CF63-48F4-8544-F2F9F135C014}" type="parTrans" cxnId="{946CDD6F-ACA1-4053-93E5-CEEA7F810EEB}">
      <dgm:prSet/>
      <dgm:spPr/>
      <dgm:t>
        <a:bodyPr/>
        <a:lstStyle/>
        <a:p>
          <a:endParaRPr lang="en-US"/>
        </a:p>
      </dgm:t>
    </dgm:pt>
    <dgm:pt modelId="{44AD3C1D-14F7-4D06-9D7B-0F81FAD82DDF}" type="sibTrans" cxnId="{946CDD6F-ACA1-4053-93E5-CEEA7F810EEB}">
      <dgm:prSet/>
      <dgm:spPr/>
      <dgm:t>
        <a:bodyPr/>
        <a:lstStyle/>
        <a:p>
          <a:endParaRPr lang="en-US"/>
        </a:p>
      </dgm:t>
    </dgm:pt>
    <dgm:pt modelId="{BA8193A9-A7D2-4C9F-8BD4-3FA236CB0564}">
      <dgm:prSet/>
      <dgm:spPr/>
      <dgm:t>
        <a:bodyPr/>
        <a:lstStyle/>
        <a:p>
          <a:r>
            <a:rPr lang="lv-LV" dirty="0"/>
            <a:t>Darbs </a:t>
          </a:r>
          <a:r>
            <a:rPr lang="lv-LV" dirty="0" err="1"/>
            <a:t>digitālājā</a:t>
          </a:r>
          <a:r>
            <a:rPr lang="lv-LV" dirty="0"/>
            <a:t>  mārketingā kopš 2020.gada</a:t>
          </a:r>
          <a:endParaRPr lang="en-US" dirty="0"/>
        </a:p>
      </dgm:t>
    </dgm:pt>
    <dgm:pt modelId="{7938761A-8FC9-40C1-BB4F-1C621493AE27}" type="parTrans" cxnId="{4A6955CD-F752-4831-A863-9CDFE9E45102}">
      <dgm:prSet/>
      <dgm:spPr/>
      <dgm:t>
        <a:bodyPr/>
        <a:lstStyle/>
        <a:p>
          <a:endParaRPr lang="en-US"/>
        </a:p>
      </dgm:t>
    </dgm:pt>
    <dgm:pt modelId="{E44C9D7D-8B29-4B98-A2D2-4F09006761F4}" type="sibTrans" cxnId="{4A6955CD-F752-4831-A863-9CDFE9E45102}">
      <dgm:prSet/>
      <dgm:spPr/>
      <dgm:t>
        <a:bodyPr/>
        <a:lstStyle/>
        <a:p>
          <a:endParaRPr lang="en-US"/>
        </a:p>
      </dgm:t>
    </dgm:pt>
    <dgm:pt modelId="{BD5732B9-838F-4565-BEDE-33A4319909CB}">
      <dgm:prSet/>
      <dgm:spPr/>
      <dgm:t>
        <a:bodyPr/>
        <a:lstStyle/>
        <a:p>
          <a:r>
            <a:rPr lang="lv-LV" dirty="0"/>
            <a:t>Vērtētas </a:t>
          </a:r>
          <a:r>
            <a:rPr lang="lv-LV" dirty="0" err="1"/>
            <a:t>jaunuzņēmumu</a:t>
          </a:r>
          <a:r>
            <a:rPr lang="lv-LV" dirty="0"/>
            <a:t> konkursu prezentācijas </a:t>
          </a:r>
          <a:endParaRPr lang="en-US" dirty="0"/>
        </a:p>
      </dgm:t>
    </dgm:pt>
    <dgm:pt modelId="{4EBC4F9A-71F5-4C68-B590-2F29679754A4}" type="parTrans" cxnId="{3C65771A-28F2-4B62-BCD5-D20BBFF00277}">
      <dgm:prSet/>
      <dgm:spPr/>
      <dgm:t>
        <a:bodyPr/>
        <a:lstStyle/>
        <a:p>
          <a:endParaRPr lang="en-US"/>
        </a:p>
      </dgm:t>
    </dgm:pt>
    <dgm:pt modelId="{A062F71B-E93A-4DE2-B9C3-BDB1EDA99EF0}" type="sibTrans" cxnId="{3C65771A-28F2-4B62-BCD5-D20BBFF00277}">
      <dgm:prSet/>
      <dgm:spPr/>
      <dgm:t>
        <a:bodyPr/>
        <a:lstStyle/>
        <a:p>
          <a:endParaRPr lang="en-US"/>
        </a:p>
      </dgm:t>
    </dgm:pt>
    <dgm:pt modelId="{AE82C3C5-A405-40BB-9921-80CE95548D18}">
      <dgm:prSet/>
      <dgm:spPr/>
      <dgm:t>
        <a:bodyPr/>
        <a:lstStyle/>
        <a:p>
          <a:r>
            <a:rPr lang="lv-LV"/>
            <a:t>Sagatavoti un apstiprināti ERASMUS+ projekti</a:t>
          </a:r>
          <a:endParaRPr lang="en-US"/>
        </a:p>
      </dgm:t>
    </dgm:pt>
    <dgm:pt modelId="{54AD0287-492C-4D46-A8BC-778A0DD3901E}" type="parTrans" cxnId="{FA1C08E0-A509-4500-BF36-F6F8E1958714}">
      <dgm:prSet/>
      <dgm:spPr/>
      <dgm:t>
        <a:bodyPr/>
        <a:lstStyle/>
        <a:p>
          <a:endParaRPr lang="en-US"/>
        </a:p>
      </dgm:t>
    </dgm:pt>
    <dgm:pt modelId="{6954DDBD-8C85-4330-B7F2-9278F21D22E7}" type="sibTrans" cxnId="{FA1C08E0-A509-4500-BF36-F6F8E1958714}">
      <dgm:prSet/>
      <dgm:spPr/>
      <dgm:t>
        <a:bodyPr/>
        <a:lstStyle/>
        <a:p>
          <a:endParaRPr lang="en-US"/>
        </a:p>
      </dgm:t>
    </dgm:pt>
    <dgm:pt modelId="{B46DD50B-C67D-4512-9D8D-26A148BADB85}">
      <dgm:prSet/>
      <dgm:spPr/>
      <dgm:t>
        <a:bodyPr/>
        <a:lstStyle/>
        <a:p>
          <a:r>
            <a:rPr lang="lv-LV" dirty="0"/>
            <a:t>Vadīti un recenzēti promocijas darbi, maģistra darbi, bakalaura darbi</a:t>
          </a:r>
          <a:endParaRPr lang="en-US" dirty="0"/>
        </a:p>
      </dgm:t>
    </dgm:pt>
    <dgm:pt modelId="{91D2D731-299F-4D79-8AD9-A559F5A563DA}" type="parTrans" cxnId="{DFFC0D94-A3D2-405D-9441-0E4B8DF53E5F}">
      <dgm:prSet/>
      <dgm:spPr/>
      <dgm:t>
        <a:bodyPr/>
        <a:lstStyle/>
        <a:p>
          <a:endParaRPr lang="en-US"/>
        </a:p>
      </dgm:t>
    </dgm:pt>
    <dgm:pt modelId="{C21F9649-F4D5-4E15-916B-C13010551AEE}" type="sibTrans" cxnId="{DFFC0D94-A3D2-405D-9441-0E4B8DF53E5F}">
      <dgm:prSet/>
      <dgm:spPr/>
      <dgm:t>
        <a:bodyPr/>
        <a:lstStyle/>
        <a:p>
          <a:endParaRPr lang="en-US"/>
        </a:p>
      </dgm:t>
    </dgm:pt>
    <dgm:pt modelId="{2A3058E5-EC4B-4459-A099-1208EB155AE2}">
      <dgm:prSet/>
      <dgm:spPr/>
      <dgm:t>
        <a:bodyPr/>
        <a:lstStyle/>
        <a:p>
          <a:endParaRPr lang="en-US" dirty="0"/>
        </a:p>
      </dgm:t>
    </dgm:pt>
    <dgm:pt modelId="{7DE07AF4-A1AD-434B-92B5-894A93AE12BE}" type="parTrans" cxnId="{F85488FE-758A-475D-AEDB-6B8A976F46E2}">
      <dgm:prSet/>
      <dgm:spPr/>
      <dgm:t>
        <a:bodyPr/>
        <a:lstStyle/>
        <a:p>
          <a:endParaRPr lang="en-US"/>
        </a:p>
      </dgm:t>
    </dgm:pt>
    <dgm:pt modelId="{DB2B1569-A334-477D-B174-9C1E7589DF77}" type="sibTrans" cxnId="{F85488FE-758A-475D-AEDB-6B8A976F46E2}">
      <dgm:prSet/>
      <dgm:spPr/>
      <dgm:t>
        <a:bodyPr/>
        <a:lstStyle/>
        <a:p>
          <a:endParaRPr lang="en-US"/>
        </a:p>
      </dgm:t>
    </dgm:pt>
    <dgm:pt modelId="{78D07F98-F410-464A-B3EC-AB4E6E166672}" type="pres">
      <dgm:prSet presAssocID="{5CC953FD-C948-4EB8-A736-66354A1A93D2}" presName="vert0" presStyleCnt="0">
        <dgm:presLayoutVars>
          <dgm:dir/>
          <dgm:animOne val="branch"/>
          <dgm:animLvl val="lvl"/>
        </dgm:presLayoutVars>
      </dgm:prSet>
      <dgm:spPr/>
    </dgm:pt>
    <dgm:pt modelId="{B546F1E9-C833-4F9A-87F2-EE530CB87781}" type="pres">
      <dgm:prSet presAssocID="{3B68D40C-5E77-4920-B59A-1DF8EAF82A14}" presName="thickLine" presStyleLbl="alignNode1" presStyleIdx="0" presStyleCnt="7"/>
      <dgm:spPr/>
    </dgm:pt>
    <dgm:pt modelId="{D1975FF9-F0B1-4A27-82FC-33C9754C570B}" type="pres">
      <dgm:prSet presAssocID="{3B68D40C-5E77-4920-B59A-1DF8EAF82A14}" presName="horz1" presStyleCnt="0"/>
      <dgm:spPr/>
    </dgm:pt>
    <dgm:pt modelId="{ECC839B2-8CB4-486B-9723-2AB1BE6542D6}" type="pres">
      <dgm:prSet presAssocID="{3B68D40C-5E77-4920-B59A-1DF8EAF82A14}" presName="tx1" presStyleLbl="revTx" presStyleIdx="0" presStyleCnt="7"/>
      <dgm:spPr/>
    </dgm:pt>
    <dgm:pt modelId="{D0096845-B1BD-4EE1-A099-A264BF256AA7}" type="pres">
      <dgm:prSet presAssocID="{3B68D40C-5E77-4920-B59A-1DF8EAF82A14}" presName="vert1" presStyleCnt="0"/>
      <dgm:spPr/>
    </dgm:pt>
    <dgm:pt modelId="{64B6FA32-9DE4-42C3-BEB4-AC2C52EA3C84}" type="pres">
      <dgm:prSet presAssocID="{588AAD51-E77C-4EEA-91D7-444ABDC478AE}" presName="thickLine" presStyleLbl="alignNode1" presStyleIdx="1" presStyleCnt="7"/>
      <dgm:spPr/>
    </dgm:pt>
    <dgm:pt modelId="{6A62DAD5-5AA0-4AB2-91A3-709C07B503F6}" type="pres">
      <dgm:prSet presAssocID="{588AAD51-E77C-4EEA-91D7-444ABDC478AE}" presName="horz1" presStyleCnt="0"/>
      <dgm:spPr/>
    </dgm:pt>
    <dgm:pt modelId="{4B2B318C-3194-4A65-9066-C17EF77A1E94}" type="pres">
      <dgm:prSet presAssocID="{588AAD51-E77C-4EEA-91D7-444ABDC478AE}" presName="tx1" presStyleLbl="revTx" presStyleIdx="1" presStyleCnt="7"/>
      <dgm:spPr/>
    </dgm:pt>
    <dgm:pt modelId="{17D7A85F-CE07-4E48-B064-1D39BF0B7CB6}" type="pres">
      <dgm:prSet presAssocID="{588AAD51-E77C-4EEA-91D7-444ABDC478AE}" presName="vert1" presStyleCnt="0"/>
      <dgm:spPr/>
    </dgm:pt>
    <dgm:pt modelId="{8F84AA5F-C4CF-456F-96E3-66AEE6508CC9}" type="pres">
      <dgm:prSet presAssocID="{BA8193A9-A7D2-4C9F-8BD4-3FA236CB0564}" presName="thickLine" presStyleLbl="alignNode1" presStyleIdx="2" presStyleCnt="7"/>
      <dgm:spPr/>
    </dgm:pt>
    <dgm:pt modelId="{542115AB-0AC8-4361-81DB-B0D40E840BF0}" type="pres">
      <dgm:prSet presAssocID="{BA8193A9-A7D2-4C9F-8BD4-3FA236CB0564}" presName="horz1" presStyleCnt="0"/>
      <dgm:spPr/>
    </dgm:pt>
    <dgm:pt modelId="{247EDF3F-BAEC-42EC-963B-65750011E663}" type="pres">
      <dgm:prSet presAssocID="{BA8193A9-A7D2-4C9F-8BD4-3FA236CB0564}" presName="tx1" presStyleLbl="revTx" presStyleIdx="2" presStyleCnt="7"/>
      <dgm:spPr/>
    </dgm:pt>
    <dgm:pt modelId="{6ADE7F23-BE7B-4736-8A91-D2E35CA5214B}" type="pres">
      <dgm:prSet presAssocID="{BA8193A9-A7D2-4C9F-8BD4-3FA236CB0564}" presName="vert1" presStyleCnt="0"/>
      <dgm:spPr/>
    </dgm:pt>
    <dgm:pt modelId="{803E91F5-12B9-4406-BB6F-469EA59A714A}" type="pres">
      <dgm:prSet presAssocID="{BD5732B9-838F-4565-BEDE-33A4319909CB}" presName="thickLine" presStyleLbl="alignNode1" presStyleIdx="3" presStyleCnt="7"/>
      <dgm:spPr/>
    </dgm:pt>
    <dgm:pt modelId="{9CA40772-69AD-4898-A7FF-72BD370C06BD}" type="pres">
      <dgm:prSet presAssocID="{BD5732B9-838F-4565-BEDE-33A4319909CB}" presName="horz1" presStyleCnt="0"/>
      <dgm:spPr/>
    </dgm:pt>
    <dgm:pt modelId="{460258E0-0DCC-4A17-96B7-7BE7B95FDD6C}" type="pres">
      <dgm:prSet presAssocID="{BD5732B9-838F-4565-BEDE-33A4319909CB}" presName="tx1" presStyleLbl="revTx" presStyleIdx="3" presStyleCnt="7"/>
      <dgm:spPr/>
    </dgm:pt>
    <dgm:pt modelId="{9441C767-DB7A-4456-B81D-3D7E2364EC58}" type="pres">
      <dgm:prSet presAssocID="{BD5732B9-838F-4565-BEDE-33A4319909CB}" presName="vert1" presStyleCnt="0"/>
      <dgm:spPr/>
    </dgm:pt>
    <dgm:pt modelId="{73AAA0EB-B7DC-4F70-8CE2-714608044420}" type="pres">
      <dgm:prSet presAssocID="{AE82C3C5-A405-40BB-9921-80CE95548D18}" presName="thickLine" presStyleLbl="alignNode1" presStyleIdx="4" presStyleCnt="7"/>
      <dgm:spPr/>
    </dgm:pt>
    <dgm:pt modelId="{DDC39E0E-133A-43ED-9351-DF8215CE0631}" type="pres">
      <dgm:prSet presAssocID="{AE82C3C5-A405-40BB-9921-80CE95548D18}" presName="horz1" presStyleCnt="0"/>
      <dgm:spPr/>
    </dgm:pt>
    <dgm:pt modelId="{E1BBDA35-E255-41D6-9EA3-91E89ED63CD7}" type="pres">
      <dgm:prSet presAssocID="{AE82C3C5-A405-40BB-9921-80CE95548D18}" presName="tx1" presStyleLbl="revTx" presStyleIdx="4" presStyleCnt="7"/>
      <dgm:spPr/>
    </dgm:pt>
    <dgm:pt modelId="{F68BA415-5CA1-4309-BA78-6B4A1F6E6DC0}" type="pres">
      <dgm:prSet presAssocID="{AE82C3C5-A405-40BB-9921-80CE95548D18}" presName="vert1" presStyleCnt="0"/>
      <dgm:spPr/>
    </dgm:pt>
    <dgm:pt modelId="{76204C37-D52E-4201-B37D-3B7EF521EE1B}" type="pres">
      <dgm:prSet presAssocID="{B46DD50B-C67D-4512-9D8D-26A148BADB85}" presName="thickLine" presStyleLbl="alignNode1" presStyleIdx="5" presStyleCnt="7"/>
      <dgm:spPr/>
    </dgm:pt>
    <dgm:pt modelId="{BDB6691D-1257-49CD-BBF4-C5EBDEFAF2A5}" type="pres">
      <dgm:prSet presAssocID="{B46DD50B-C67D-4512-9D8D-26A148BADB85}" presName="horz1" presStyleCnt="0"/>
      <dgm:spPr/>
    </dgm:pt>
    <dgm:pt modelId="{FCE3BEE3-65A2-4B79-8560-52F5EE2EEEDA}" type="pres">
      <dgm:prSet presAssocID="{B46DD50B-C67D-4512-9D8D-26A148BADB85}" presName="tx1" presStyleLbl="revTx" presStyleIdx="5" presStyleCnt="7"/>
      <dgm:spPr/>
    </dgm:pt>
    <dgm:pt modelId="{265A5F8F-FB50-40CC-BE4E-720F8086E3B4}" type="pres">
      <dgm:prSet presAssocID="{B46DD50B-C67D-4512-9D8D-26A148BADB85}" presName="vert1" presStyleCnt="0"/>
      <dgm:spPr/>
    </dgm:pt>
    <dgm:pt modelId="{63A5B208-A3DB-4753-BE8F-8BB91A771A5D}" type="pres">
      <dgm:prSet presAssocID="{2A3058E5-EC4B-4459-A099-1208EB155AE2}" presName="thickLine" presStyleLbl="alignNode1" presStyleIdx="6" presStyleCnt="7"/>
      <dgm:spPr/>
    </dgm:pt>
    <dgm:pt modelId="{1902F190-063B-4628-81A8-047A0D5422B0}" type="pres">
      <dgm:prSet presAssocID="{2A3058E5-EC4B-4459-A099-1208EB155AE2}" presName="horz1" presStyleCnt="0"/>
      <dgm:spPr/>
    </dgm:pt>
    <dgm:pt modelId="{C3D3A1C7-AB59-4347-BA6D-A576520F4126}" type="pres">
      <dgm:prSet presAssocID="{2A3058E5-EC4B-4459-A099-1208EB155AE2}" presName="tx1" presStyleLbl="revTx" presStyleIdx="6" presStyleCnt="7"/>
      <dgm:spPr/>
    </dgm:pt>
    <dgm:pt modelId="{E5FEB318-7EE7-41E7-9A97-5AAE35BE7FBE}" type="pres">
      <dgm:prSet presAssocID="{2A3058E5-EC4B-4459-A099-1208EB155AE2}" presName="vert1" presStyleCnt="0"/>
      <dgm:spPr/>
    </dgm:pt>
  </dgm:ptLst>
  <dgm:cxnLst>
    <dgm:cxn modelId="{303C1600-ABF3-4C0A-A2CA-F153D10AAAEF}" type="presOf" srcId="{BD5732B9-838F-4565-BEDE-33A4319909CB}" destId="{460258E0-0DCC-4A17-96B7-7BE7B95FDD6C}" srcOrd="0" destOrd="0" presId="urn:microsoft.com/office/officeart/2008/layout/LinedList"/>
    <dgm:cxn modelId="{B63A6A04-2501-458C-BD00-3419DDA9CB0F}" srcId="{5CC953FD-C948-4EB8-A736-66354A1A93D2}" destId="{3B68D40C-5E77-4920-B59A-1DF8EAF82A14}" srcOrd="0" destOrd="0" parTransId="{69BBA5FB-7EC2-4F66-A1F5-3C6100F717C9}" sibTransId="{25744A83-A7B1-4B8E-9E91-FCC034761063}"/>
    <dgm:cxn modelId="{DBEB8B04-E0B2-4B21-9DA6-9666BFF925C1}" type="presOf" srcId="{AE82C3C5-A405-40BB-9921-80CE95548D18}" destId="{E1BBDA35-E255-41D6-9EA3-91E89ED63CD7}" srcOrd="0" destOrd="0" presId="urn:microsoft.com/office/officeart/2008/layout/LinedList"/>
    <dgm:cxn modelId="{3C65771A-28F2-4B62-BCD5-D20BBFF00277}" srcId="{5CC953FD-C948-4EB8-A736-66354A1A93D2}" destId="{BD5732B9-838F-4565-BEDE-33A4319909CB}" srcOrd="3" destOrd="0" parTransId="{4EBC4F9A-71F5-4C68-B590-2F29679754A4}" sibTransId="{A062F71B-E93A-4DE2-B9C3-BDB1EDA99EF0}"/>
    <dgm:cxn modelId="{19AD5D42-17DF-4380-B138-06A860274AC5}" type="presOf" srcId="{3B68D40C-5E77-4920-B59A-1DF8EAF82A14}" destId="{ECC839B2-8CB4-486B-9723-2AB1BE6542D6}" srcOrd="0" destOrd="0" presId="urn:microsoft.com/office/officeart/2008/layout/LinedList"/>
    <dgm:cxn modelId="{946CDD6F-ACA1-4053-93E5-CEEA7F810EEB}" srcId="{5CC953FD-C948-4EB8-A736-66354A1A93D2}" destId="{588AAD51-E77C-4EEA-91D7-444ABDC478AE}" srcOrd="1" destOrd="0" parTransId="{1BCC05C7-CF63-48F4-8544-F2F9F135C014}" sibTransId="{44AD3C1D-14F7-4D06-9D7B-0F81FAD82DDF}"/>
    <dgm:cxn modelId="{A343C286-6A72-4F9D-9F3B-ED97C0336243}" type="presOf" srcId="{5CC953FD-C948-4EB8-A736-66354A1A93D2}" destId="{78D07F98-F410-464A-B3EC-AB4E6E166672}" srcOrd="0" destOrd="0" presId="urn:microsoft.com/office/officeart/2008/layout/LinedList"/>
    <dgm:cxn modelId="{DFFC0D94-A3D2-405D-9441-0E4B8DF53E5F}" srcId="{5CC953FD-C948-4EB8-A736-66354A1A93D2}" destId="{B46DD50B-C67D-4512-9D8D-26A148BADB85}" srcOrd="5" destOrd="0" parTransId="{91D2D731-299F-4D79-8AD9-A559F5A563DA}" sibTransId="{C21F9649-F4D5-4E15-916B-C13010551AEE}"/>
    <dgm:cxn modelId="{EA2D9CB5-DDDF-45A6-8182-6D23A25972DE}" type="presOf" srcId="{BA8193A9-A7D2-4C9F-8BD4-3FA236CB0564}" destId="{247EDF3F-BAEC-42EC-963B-65750011E663}" srcOrd="0" destOrd="0" presId="urn:microsoft.com/office/officeart/2008/layout/LinedList"/>
    <dgm:cxn modelId="{282C82BC-9347-4B61-8E9C-F66757DBFE9F}" type="presOf" srcId="{2A3058E5-EC4B-4459-A099-1208EB155AE2}" destId="{C3D3A1C7-AB59-4347-BA6D-A576520F4126}" srcOrd="0" destOrd="0" presId="urn:microsoft.com/office/officeart/2008/layout/LinedList"/>
    <dgm:cxn modelId="{5B5A3DBD-538E-4D52-AC74-756A0C9DFA28}" type="presOf" srcId="{B46DD50B-C67D-4512-9D8D-26A148BADB85}" destId="{FCE3BEE3-65A2-4B79-8560-52F5EE2EEEDA}" srcOrd="0" destOrd="0" presId="urn:microsoft.com/office/officeart/2008/layout/LinedList"/>
    <dgm:cxn modelId="{4A6955CD-F752-4831-A863-9CDFE9E45102}" srcId="{5CC953FD-C948-4EB8-A736-66354A1A93D2}" destId="{BA8193A9-A7D2-4C9F-8BD4-3FA236CB0564}" srcOrd="2" destOrd="0" parTransId="{7938761A-8FC9-40C1-BB4F-1C621493AE27}" sibTransId="{E44C9D7D-8B29-4B98-A2D2-4F09006761F4}"/>
    <dgm:cxn modelId="{FA1C08E0-A509-4500-BF36-F6F8E1958714}" srcId="{5CC953FD-C948-4EB8-A736-66354A1A93D2}" destId="{AE82C3C5-A405-40BB-9921-80CE95548D18}" srcOrd="4" destOrd="0" parTransId="{54AD0287-492C-4D46-A8BC-778A0DD3901E}" sibTransId="{6954DDBD-8C85-4330-B7F2-9278F21D22E7}"/>
    <dgm:cxn modelId="{3E611FE7-7D69-4B00-81E1-B8D2BC2E7623}" type="presOf" srcId="{588AAD51-E77C-4EEA-91D7-444ABDC478AE}" destId="{4B2B318C-3194-4A65-9066-C17EF77A1E94}" srcOrd="0" destOrd="0" presId="urn:microsoft.com/office/officeart/2008/layout/LinedList"/>
    <dgm:cxn modelId="{F85488FE-758A-475D-AEDB-6B8A976F46E2}" srcId="{5CC953FD-C948-4EB8-A736-66354A1A93D2}" destId="{2A3058E5-EC4B-4459-A099-1208EB155AE2}" srcOrd="6" destOrd="0" parTransId="{7DE07AF4-A1AD-434B-92B5-894A93AE12BE}" sibTransId="{DB2B1569-A334-477D-B174-9C1E7589DF77}"/>
    <dgm:cxn modelId="{4799BCE3-CF43-494D-BC0C-ADA73059008E}" type="presParOf" srcId="{78D07F98-F410-464A-B3EC-AB4E6E166672}" destId="{B546F1E9-C833-4F9A-87F2-EE530CB87781}" srcOrd="0" destOrd="0" presId="urn:microsoft.com/office/officeart/2008/layout/LinedList"/>
    <dgm:cxn modelId="{F102B4A8-A761-4EEF-BF3E-C2617E7BC8EC}" type="presParOf" srcId="{78D07F98-F410-464A-B3EC-AB4E6E166672}" destId="{D1975FF9-F0B1-4A27-82FC-33C9754C570B}" srcOrd="1" destOrd="0" presId="urn:microsoft.com/office/officeart/2008/layout/LinedList"/>
    <dgm:cxn modelId="{D7F7C720-7643-44C0-A764-5597B1851C40}" type="presParOf" srcId="{D1975FF9-F0B1-4A27-82FC-33C9754C570B}" destId="{ECC839B2-8CB4-486B-9723-2AB1BE6542D6}" srcOrd="0" destOrd="0" presId="urn:microsoft.com/office/officeart/2008/layout/LinedList"/>
    <dgm:cxn modelId="{7180D1D3-1C49-4239-A076-ADD0C7E4846F}" type="presParOf" srcId="{D1975FF9-F0B1-4A27-82FC-33C9754C570B}" destId="{D0096845-B1BD-4EE1-A099-A264BF256AA7}" srcOrd="1" destOrd="0" presId="urn:microsoft.com/office/officeart/2008/layout/LinedList"/>
    <dgm:cxn modelId="{6EC1D579-2016-4D02-966F-0C586A9FC6F8}" type="presParOf" srcId="{78D07F98-F410-464A-B3EC-AB4E6E166672}" destId="{64B6FA32-9DE4-42C3-BEB4-AC2C52EA3C84}" srcOrd="2" destOrd="0" presId="urn:microsoft.com/office/officeart/2008/layout/LinedList"/>
    <dgm:cxn modelId="{CD4B6B55-96DD-487F-B683-CA9700D716FE}" type="presParOf" srcId="{78D07F98-F410-464A-B3EC-AB4E6E166672}" destId="{6A62DAD5-5AA0-4AB2-91A3-709C07B503F6}" srcOrd="3" destOrd="0" presId="urn:microsoft.com/office/officeart/2008/layout/LinedList"/>
    <dgm:cxn modelId="{B1399B6A-998A-495A-B7B2-B9BFB00A29AB}" type="presParOf" srcId="{6A62DAD5-5AA0-4AB2-91A3-709C07B503F6}" destId="{4B2B318C-3194-4A65-9066-C17EF77A1E94}" srcOrd="0" destOrd="0" presId="urn:microsoft.com/office/officeart/2008/layout/LinedList"/>
    <dgm:cxn modelId="{A0B6EC5A-3414-4F62-B393-0A942F7D75C6}" type="presParOf" srcId="{6A62DAD5-5AA0-4AB2-91A3-709C07B503F6}" destId="{17D7A85F-CE07-4E48-B064-1D39BF0B7CB6}" srcOrd="1" destOrd="0" presId="urn:microsoft.com/office/officeart/2008/layout/LinedList"/>
    <dgm:cxn modelId="{DE847350-9833-427B-887F-B764A684E0B9}" type="presParOf" srcId="{78D07F98-F410-464A-B3EC-AB4E6E166672}" destId="{8F84AA5F-C4CF-456F-96E3-66AEE6508CC9}" srcOrd="4" destOrd="0" presId="urn:microsoft.com/office/officeart/2008/layout/LinedList"/>
    <dgm:cxn modelId="{FA800F83-CF2C-4897-95AE-5B5E1DA8E0DA}" type="presParOf" srcId="{78D07F98-F410-464A-B3EC-AB4E6E166672}" destId="{542115AB-0AC8-4361-81DB-B0D40E840BF0}" srcOrd="5" destOrd="0" presId="urn:microsoft.com/office/officeart/2008/layout/LinedList"/>
    <dgm:cxn modelId="{28A6E75F-8550-415B-8BB4-EDD9588E9FCB}" type="presParOf" srcId="{542115AB-0AC8-4361-81DB-B0D40E840BF0}" destId="{247EDF3F-BAEC-42EC-963B-65750011E663}" srcOrd="0" destOrd="0" presId="urn:microsoft.com/office/officeart/2008/layout/LinedList"/>
    <dgm:cxn modelId="{CE01CBB3-A90C-464F-8C8F-9989F05FB9A0}" type="presParOf" srcId="{542115AB-0AC8-4361-81DB-B0D40E840BF0}" destId="{6ADE7F23-BE7B-4736-8A91-D2E35CA5214B}" srcOrd="1" destOrd="0" presId="urn:microsoft.com/office/officeart/2008/layout/LinedList"/>
    <dgm:cxn modelId="{C45CCB8E-8B79-4634-A832-3AD73BA70EF3}" type="presParOf" srcId="{78D07F98-F410-464A-B3EC-AB4E6E166672}" destId="{803E91F5-12B9-4406-BB6F-469EA59A714A}" srcOrd="6" destOrd="0" presId="urn:microsoft.com/office/officeart/2008/layout/LinedList"/>
    <dgm:cxn modelId="{4CC000E5-4C62-478F-8FF5-ECB693FF085F}" type="presParOf" srcId="{78D07F98-F410-464A-B3EC-AB4E6E166672}" destId="{9CA40772-69AD-4898-A7FF-72BD370C06BD}" srcOrd="7" destOrd="0" presId="urn:microsoft.com/office/officeart/2008/layout/LinedList"/>
    <dgm:cxn modelId="{04CBFDC4-9642-4229-89E1-706D485190A6}" type="presParOf" srcId="{9CA40772-69AD-4898-A7FF-72BD370C06BD}" destId="{460258E0-0DCC-4A17-96B7-7BE7B95FDD6C}" srcOrd="0" destOrd="0" presId="urn:microsoft.com/office/officeart/2008/layout/LinedList"/>
    <dgm:cxn modelId="{5D5223A0-EAE4-4350-8880-EE3AF1E2712C}" type="presParOf" srcId="{9CA40772-69AD-4898-A7FF-72BD370C06BD}" destId="{9441C767-DB7A-4456-B81D-3D7E2364EC58}" srcOrd="1" destOrd="0" presId="urn:microsoft.com/office/officeart/2008/layout/LinedList"/>
    <dgm:cxn modelId="{8AC54583-DD2F-40FC-96EB-132A9A0AB461}" type="presParOf" srcId="{78D07F98-F410-464A-B3EC-AB4E6E166672}" destId="{73AAA0EB-B7DC-4F70-8CE2-714608044420}" srcOrd="8" destOrd="0" presId="urn:microsoft.com/office/officeart/2008/layout/LinedList"/>
    <dgm:cxn modelId="{52A54B9F-C68D-4234-8232-7D367E1400D2}" type="presParOf" srcId="{78D07F98-F410-464A-B3EC-AB4E6E166672}" destId="{DDC39E0E-133A-43ED-9351-DF8215CE0631}" srcOrd="9" destOrd="0" presId="urn:microsoft.com/office/officeart/2008/layout/LinedList"/>
    <dgm:cxn modelId="{F6EA564D-9FE8-40B9-A51F-BED9A349DA42}" type="presParOf" srcId="{DDC39E0E-133A-43ED-9351-DF8215CE0631}" destId="{E1BBDA35-E255-41D6-9EA3-91E89ED63CD7}" srcOrd="0" destOrd="0" presId="urn:microsoft.com/office/officeart/2008/layout/LinedList"/>
    <dgm:cxn modelId="{831218DF-902D-4445-94E8-DB270FE62EA3}" type="presParOf" srcId="{DDC39E0E-133A-43ED-9351-DF8215CE0631}" destId="{F68BA415-5CA1-4309-BA78-6B4A1F6E6DC0}" srcOrd="1" destOrd="0" presId="urn:microsoft.com/office/officeart/2008/layout/LinedList"/>
    <dgm:cxn modelId="{ABE8B4D9-22CF-4301-A08C-5B8A6527C2D4}" type="presParOf" srcId="{78D07F98-F410-464A-B3EC-AB4E6E166672}" destId="{76204C37-D52E-4201-B37D-3B7EF521EE1B}" srcOrd="10" destOrd="0" presId="urn:microsoft.com/office/officeart/2008/layout/LinedList"/>
    <dgm:cxn modelId="{DBD95191-3B78-42AA-A5E5-FD4CF8EFD947}" type="presParOf" srcId="{78D07F98-F410-464A-B3EC-AB4E6E166672}" destId="{BDB6691D-1257-49CD-BBF4-C5EBDEFAF2A5}" srcOrd="11" destOrd="0" presId="urn:microsoft.com/office/officeart/2008/layout/LinedList"/>
    <dgm:cxn modelId="{47086F73-793B-470F-A9AC-A2D62189EBE5}" type="presParOf" srcId="{BDB6691D-1257-49CD-BBF4-C5EBDEFAF2A5}" destId="{FCE3BEE3-65A2-4B79-8560-52F5EE2EEEDA}" srcOrd="0" destOrd="0" presId="urn:microsoft.com/office/officeart/2008/layout/LinedList"/>
    <dgm:cxn modelId="{7E8B27F1-890C-4371-BD91-FD6407CE6901}" type="presParOf" srcId="{BDB6691D-1257-49CD-BBF4-C5EBDEFAF2A5}" destId="{265A5F8F-FB50-40CC-BE4E-720F8086E3B4}" srcOrd="1" destOrd="0" presId="urn:microsoft.com/office/officeart/2008/layout/LinedList"/>
    <dgm:cxn modelId="{FAFE09EA-BD32-46A9-A152-879AE90F489A}" type="presParOf" srcId="{78D07F98-F410-464A-B3EC-AB4E6E166672}" destId="{63A5B208-A3DB-4753-BE8F-8BB91A771A5D}" srcOrd="12" destOrd="0" presId="urn:microsoft.com/office/officeart/2008/layout/LinedList"/>
    <dgm:cxn modelId="{BD648034-9E47-4388-8772-904B277ABAF1}" type="presParOf" srcId="{78D07F98-F410-464A-B3EC-AB4E6E166672}" destId="{1902F190-063B-4628-81A8-047A0D5422B0}" srcOrd="13" destOrd="0" presId="urn:microsoft.com/office/officeart/2008/layout/LinedList"/>
    <dgm:cxn modelId="{CC5E25AF-C391-4055-804D-332381D335A5}" type="presParOf" srcId="{1902F190-063B-4628-81A8-047A0D5422B0}" destId="{C3D3A1C7-AB59-4347-BA6D-A576520F4126}" srcOrd="0" destOrd="0" presId="urn:microsoft.com/office/officeart/2008/layout/LinedList"/>
    <dgm:cxn modelId="{ED0E428A-D047-4CB8-B970-EC13BCC6D9D1}" type="presParOf" srcId="{1902F190-063B-4628-81A8-047A0D5422B0}" destId="{E5FEB318-7EE7-41E7-9A97-5AAE35BE7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6F1E9-C833-4F9A-87F2-EE530CB87781}">
      <dsp:nvSpPr>
        <dsp:cNvPr id="0" name=""/>
        <dsp:cNvSpPr/>
      </dsp:nvSpPr>
      <dsp:spPr>
        <a:xfrm>
          <a:off x="0" y="524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839B2-8CB4-486B-9723-2AB1BE6542D6}">
      <dsp:nvSpPr>
        <dsp:cNvPr id="0" name=""/>
        <dsp:cNvSpPr/>
      </dsp:nvSpPr>
      <dsp:spPr>
        <a:xfrm>
          <a:off x="0" y="524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Pieredze prezentāciju veidošanā kopš 2004.gada </a:t>
          </a:r>
          <a:endParaRPr lang="en-US" sz="1800" kern="1200" dirty="0"/>
        </a:p>
      </dsp:txBody>
      <dsp:txXfrm>
        <a:off x="0" y="524"/>
        <a:ext cx="6660977" cy="613409"/>
      </dsp:txXfrm>
    </dsp:sp>
    <dsp:sp modelId="{64B6FA32-9DE4-42C3-BEB4-AC2C52EA3C84}">
      <dsp:nvSpPr>
        <dsp:cNvPr id="0" name=""/>
        <dsp:cNvSpPr/>
      </dsp:nvSpPr>
      <dsp:spPr>
        <a:xfrm>
          <a:off x="0" y="613933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B318C-3194-4A65-9066-C17EF77A1E94}">
      <dsp:nvSpPr>
        <dsp:cNvPr id="0" name=""/>
        <dsp:cNvSpPr/>
      </dsp:nvSpPr>
      <dsp:spPr>
        <a:xfrm>
          <a:off x="0" y="613933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Koordinēti 10 ES fondu projekti, veidojot prezentācijas</a:t>
          </a:r>
          <a:endParaRPr lang="en-US" sz="1800" kern="1200" dirty="0"/>
        </a:p>
      </dsp:txBody>
      <dsp:txXfrm>
        <a:off x="0" y="613933"/>
        <a:ext cx="6660977" cy="613409"/>
      </dsp:txXfrm>
    </dsp:sp>
    <dsp:sp modelId="{8F84AA5F-C4CF-456F-96E3-66AEE6508CC9}">
      <dsp:nvSpPr>
        <dsp:cNvPr id="0" name=""/>
        <dsp:cNvSpPr/>
      </dsp:nvSpPr>
      <dsp:spPr>
        <a:xfrm>
          <a:off x="0" y="1227342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EDF3F-BAEC-42EC-963B-65750011E663}">
      <dsp:nvSpPr>
        <dsp:cNvPr id="0" name=""/>
        <dsp:cNvSpPr/>
      </dsp:nvSpPr>
      <dsp:spPr>
        <a:xfrm>
          <a:off x="0" y="1227342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Darbs </a:t>
          </a:r>
          <a:r>
            <a:rPr lang="lv-LV" sz="1800" kern="1200" dirty="0" err="1"/>
            <a:t>digitālājā</a:t>
          </a:r>
          <a:r>
            <a:rPr lang="lv-LV" sz="1800" kern="1200" dirty="0"/>
            <a:t>  mārketingā kopš 2020.gada</a:t>
          </a:r>
          <a:endParaRPr lang="en-US" sz="1800" kern="1200" dirty="0"/>
        </a:p>
      </dsp:txBody>
      <dsp:txXfrm>
        <a:off x="0" y="1227342"/>
        <a:ext cx="6660977" cy="613409"/>
      </dsp:txXfrm>
    </dsp:sp>
    <dsp:sp modelId="{803E91F5-12B9-4406-BB6F-469EA59A714A}">
      <dsp:nvSpPr>
        <dsp:cNvPr id="0" name=""/>
        <dsp:cNvSpPr/>
      </dsp:nvSpPr>
      <dsp:spPr>
        <a:xfrm>
          <a:off x="0" y="1840751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58E0-0DCC-4A17-96B7-7BE7B95FDD6C}">
      <dsp:nvSpPr>
        <dsp:cNvPr id="0" name=""/>
        <dsp:cNvSpPr/>
      </dsp:nvSpPr>
      <dsp:spPr>
        <a:xfrm>
          <a:off x="0" y="1840751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Vērtētas </a:t>
          </a:r>
          <a:r>
            <a:rPr lang="lv-LV" sz="1800" kern="1200" dirty="0" err="1"/>
            <a:t>jaunuzņēmumu</a:t>
          </a:r>
          <a:r>
            <a:rPr lang="lv-LV" sz="1800" kern="1200" dirty="0"/>
            <a:t> konkursu prezentācijas </a:t>
          </a:r>
          <a:endParaRPr lang="en-US" sz="1800" kern="1200" dirty="0"/>
        </a:p>
      </dsp:txBody>
      <dsp:txXfrm>
        <a:off x="0" y="1840751"/>
        <a:ext cx="6660977" cy="613409"/>
      </dsp:txXfrm>
    </dsp:sp>
    <dsp:sp modelId="{73AAA0EB-B7DC-4F70-8CE2-714608044420}">
      <dsp:nvSpPr>
        <dsp:cNvPr id="0" name=""/>
        <dsp:cNvSpPr/>
      </dsp:nvSpPr>
      <dsp:spPr>
        <a:xfrm>
          <a:off x="0" y="2454160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BDA35-E255-41D6-9EA3-91E89ED63CD7}">
      <dsp:nvSpPr>
        <dsp:cNvPr id="0" name=""/>
        <dsp:cNvSpPr/>
      </dsp:nvSpPr>
      <dsp:spPr>
        <a:xfrm>
          <a:off x="0" y="2454160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Sagatavoti un apstiprināti ERASMUS+ projekti</a:t>
          </a:r>
          <a:endParaRPr lang="en-US" sz="1800" kern="1200"/>
        </a:p>
      </dsp:txBody>
      <dsp:txXfrm>
        <a:off x="0" y="2454160"/>
        <a:ext cx="6660977" cy="613409"/>
      </dsp:txXfrm>
    </dsp:sp>
    <dsp:sp modelId="{76204C37-D52E-4201-B37D-3B7EF521EE1B}">
      <dsp:nvSpPr>
        <dsp:cNvPr id="0" name=""/>
        <dsp:cNvSpPr/>
      </dsp:nvSpPr>
      <dsp:spPr>
        <a:xfrm>
          <a:off x="0" y="3067569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3BEE3-65A2-4B79-8560-52F5EE2EEEDA}">
      <dsp:nvSpPr>
        <dsp:cNvPr id="0" name=""/>
        <dsp:cNvSpPr/>
      </dsp:nvSpPr>
      <dsp:spPr>
        <a:xfrm>
          <a:off x="0" y="3067569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Vadīti un recenzēti promocijas darbi, maģistra darbi, bakalaura darbi</a:t>
          </a:r>
          <a:endParaRPr lang="en-US" sz="1800" kern="1200" dirty="0"/>
        </a:p>
      </dsp:txBody>
      <dsp:txXfrm>
        <a:off x="0" y="3067569"/>
        <a:ext cx="6660977" cy="613409"/>
      </dsp:txXfrm>
    </dsp:sp>
    <dsp:sp modelId="{63A5B208-A3DB-4753-BE8F-8BB91A771A5D}">
      <dsp:nvSpPr>
        <dsp:cNvPr id="0" name=""/>
        <dsp:cNvSpPr/>
      </dsp:nvSpPr>
      <dsp:spPr>
        <a:xfrm>
          <a:off x="0" y="3680978"/>
          <a:ext cx="6660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3A1C7-AB59-4347-BA6D-A576520F4126}">
      <dsp:nvSpPr>
        <dsp:cNvPr id="0" name=""/>
        <dsp:cNvSpPr/>
      </dsp:nvSpPr>
      <dsp:spPr>
        <a:xfrm>
          <a:off x="0" y="3680978"/>
          <a:ext cx="6660977" cy="6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3680978"/>
        <a:ext cx="6660977" cy="61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0T20:17:04.95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0,'1076'0,"-1064"0,0 1,19 3,-7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9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9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52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5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40:1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1:06:10.0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1:06:10.76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1:06:11.1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9T11:06:15.43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0T20:17:09.90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3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5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5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4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24575,'10'0'0,"17"0"0,28-5 0,5-1-8191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7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7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12:39:48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335-F890-4422-8A2C-FFACFEF2088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5A47-5F22-4AAB-89C9-E7E659D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C5A47-5F22-4AAB-89C9-E7E659D30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9658" y="2819799"/>
            <a:ext cx="5826719" cy="164630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lv-LV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MsPowerPoint</a:t>
            </a: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piedāvātās iespējas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811" y="4593870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Ieva Brence</a:t>
            </a:r>
            <a:endParaRPr lang="en-US" dirty="0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EBE3F767-FE15-48F7-B0AC-35B4FF727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3667" y="1268413"/>
            <a:ext cx="6197622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lv-LV" sz="1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Eiropas Ekonomikas zonas finanšu instrumenta 2014.-2021.gada perioda programma “Vietējā attīstība, nabadzības mazināšana un kultūras sadarbība”  atbalstītais projekts ”Uzņēmējdarbības atbalsta pasākumi Latgales plānošanas reģionā”</a:t>
            </a:r>
          </a:p>
          <a:p>
            <a:pPr>
              <a:buNone/>
            </a:pPr>
            <a:endParaRPr lang="lv-LV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ctr">
              <a:buNone/>
            </a:pPr>
            <a:r>
              <a:rPr lang="lv-LV" sz="1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Strādājam kopā konkurētspējīgai Eiropai!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8F1263C-AE21-48BF-A595-AC4C7B1DE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0" y="5530395"/>
            <a:ext cx="2987824" cy="110799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8E8BD28D-5131-4884-9D46-BE7A4B314C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70281"/>
            <a:ext cx="6840760" cy="18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57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59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C94E715-4AC8-4230-97DE-EC960E345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2" y="142820"/>
            <a:ext cx="2096148" cy="76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E0FCA-4115-4EA0-BA31-C6C5CD5C6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1" y="6237287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1FAA8-FEAD-4A55-A38C-11B8A1C9BFFC}"/>
              </a:ext>
            </a:extLst>
          </p:cNvPr>
          <p:cNvSpPr txBox="1"/>
          <p:nvPr userDrawn="1"/>
        </p:nvSpPr>
        <p:spPr>
          <a:xfrm>
            <a:off x="2915816" y="63093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«IT pakalpojumu un infrastruktūras pārvaldības procesu organizēšana un uzturēšana (ITIL)</a:t>
            </a:r>
            <a:r>
              <a:rPr lang="lv-LV" sz="1200" baseline="0" dirty="0"/>
              <a:t>»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178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6AE9503-45CC-4029-8FA4-308C3B27B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2" y="142820"/>
            <a:ext cx="2096148" cy="7659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61804-8A61-4F02-BAEE-DD8DD6433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1" y="6237287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A3F294-B6FF-4893-A6E8-BB5055A33ED4}"/>
              </a:ext>
            </a:extLst>
          </p:cNvPr>
          <p:cNvSpPr txBox="1"/>
          <p:nvPr userDrawn="1"/>
        </p:nvSpPr>
        <p:spPr>
          <a:xfrm>
            <a:off x="2915816" y="63093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«IT pakalpojumu un infrastruktūras pārvaldības procesu organizēšana un uzturēšana (ITIL)</a:t>
            </a:r>
            <a:r>
              <a:rPr lang="lv-LV" sz="1200" baseline="0" dirty="0"/>
              <a:t>»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333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DF26-30B6-49BB-ACCD-476BDD4B9344}" type="datetimeFigureOut">
              <a:rPr lang="lv-LV" smtClean="0"/>
              <a:t>19.04.2022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5758-5B5C-4815-97C9-57A906E21DA0}" type="slidenum">
              <a:rPr lang="lv-LV" smtClean="0"/>
              <a:t>‹#›</a:t>
            </a:fld>
            <a:endParaRPr lang="lv-LV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11420AD-1508-45E2-A442-4DE8F678C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507292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3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CEF049-A5C3-4B04-96BC-FDC2E7EAE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CC5B351-E03C-4461-916D-8AB8B3E40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380500C-F968-452C-9534-2F92AD54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81FAA0-240F-4D78-8E33-B79D4B9E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85C5574-E6EF-4ACE-9045-40510069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B0B545-D785-4192-8AB5-290D0EC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E5D3293-AEF1-4382-8ECA-D5A55260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67E9173-83E5-422B-B8BE-B82CB72E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EFE78C5-27FA-498E-9073-3B408FF4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EFE5136-3F8F-42AE-9796-2EBEDC6F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16636"/>
            <a:ext cx="7490793" cy="1113763"/>
          </a:xfrm>
        </p:spPr>
        <p:txBody>
          <a:bodyPr/>
          <a:lstStyle>
            <a:lvl1pPr>
              <a:defRPr/>
            </a:lvl1pPr>
          </a:lstStyle>
          <a:p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2" y="1724288"/>
            <a:ext cx="7490792" cy="3880773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6B79A01F-C5DA-4EB2-A7DA-8A4C8E998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24999"/>
            <a:ext cx="4896544" cy="11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9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FD0AC3-5AB8-46EE-A8DA-33E38C2C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E354754-BBBA-4755-B0AA-2304068A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0B49BE2-AA10-459A-BEF2-184C6059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B8BC0BB-836C-4947-B7FF-3B5A6BA6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BE12EC2-5459-4C2E-8975-FAABF164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4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FC773F-88FF-437A-979D-C09C2ED3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1DB1D4-5E7B-4169-88A6-5808DC9AD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541E0E8-47BB-44D3-8224-F9D2338B7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49007EE-F1A2-4102-A358-8E817C5D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68EFA23-7AC6-4EF6-849C-932EF154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280D0A3-98DC-4175-8A47-5889A13D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A703D6C-35A4-4E91-B118-D20C6DF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F1A2EBB-C7FF-481F-ADF1-E1E4FD66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96687CDE-E1A3-49CE-9981-1050A2EB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F83B8C98-0EFB-43DB-952C-1D282C154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F3F85052-1669-4696-A097-36D3F4B05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9259741-7904-4262-82FA-BC9C415B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C5803E3-50D7-452F-8330-9566CF8D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E764399-5B5F-4FB9-B18F-02DFEADE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7E98F67-6BE8-4887-B4FD-D0F60791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5385B81-D295-45DC-9D71-14C42B73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996898F-2D9E-4D60-9D2F-74CB74D4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FE66A1D-CAC6-4480-93EC-0142AC92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1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B1ED128-EB05-42C3-9481-38677B5C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EDF53F7-00EE-4EB9-9750-49934106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7DF7057-56E8-43F0-8EA9-7313FF8C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E22061-7596-4BE7-B8D7-328DA442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1E89160-224C-4AC4-876B-B536DC13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04F2F0E-C302-4E7B-89B6-45B8470F3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8B4E22C-F6C7-4BFD-B4E8-E21C36FF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C429980-6058-4733-9AB1-FE26F53C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80824C-1090-4E2B-88B7-D526DFE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7090283-D5D3-4C98-8C2B-52BEEA97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A5F479F7-1909-4C57-A371-93B318356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BEE7C0C-2264-4434-A110-86CCFDADF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723AD7A-089F-49C4-A60F-580276B1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D4FF831-A37B-447C-8ACB-69AB20F4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4F0A16F-D1C3-4EBF-B3F8-6EB6C711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6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8BB0B9-C979-4D52-88C5-0CCCF7A3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E9127B7-E21B-4EFB-A45E-17ADEF277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6CE3AEE-8992-479E-8FEB-CD616677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22D7DB2-E13C-40E6-AB98-C3CFB7FD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2FC6A2C-7BBC-4D87-BF43-B2AA2132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2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D3DC02F-FEC9-4DE1-9F07-66821AFC7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3ECA14A-9D23-462E-91C9-5DF8D6681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6D9FB86-68CF-43C9-9A7B-3C78BD14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815BA14-10F7-49D9-9D5A-6CC4CB4F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3769191-853E-4B12-85C5-F73956B0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0443832B-5E9F-46D8-AB00-C337FEBA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14444"/>
            <a:ext cx="5535567" cy="10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89F76014-3FF2-4281-8AB9-689B90B3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" y="6041361"/>
            <a:ext cx="4192769" cy="8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7" y="2357570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24FECED-798A-4463-A368-D880E6732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007" y="5805264"/>
            <a:ext cx="5463105" cy="13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347714" cy="1021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4A0A288-E9C6-4CBC-B1E2-73E25508F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59051"/>
            <a:ext cx="2232025" cy="1021680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0ACE115F-D3BF-49B3-97D2-C9878EEC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3545" y="5743181"/>
            <a:ext cx="5184576" cy="11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BBC03BB9-18DA-4900-A6B1-E4D2526DF9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" y="66502"/>
            <a:ext cx="2123728" cy="1058242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53416E5A-ECE8-4136-9913-EF617F6C3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1" y="5589240"/>
            <a:ext cx="4968552" cy="14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4537699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23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111F253B-4B69-48CB-9D07-9106FCAF7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731788"/>
            <a:ext cx="4788024" cy="1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4DA07F6-97BA-41DB-B7EB-E548EA81A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5844250"/>
            <a:ext cx="4712753" cy="11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4" cy="6874935"/>
            <a:chOff x="-8467" y="-8468"/>
            <a:chExt cx="9169804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187979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122496" y="1"/>
              <a:ext cx="1038841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61538" y="-8467"/>
              <a:ext cx="89176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00873" y="3920066"/>
              <a:ext cx="1150588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172399" y="-8467"/>
              <a:ext cx="980905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655685" y="-8468"/>
              <a:ext cx="488316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653563" y="4893733"/>
              <a:ext cx="500820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7512897" cy="1021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751289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969B01-6039-4BFD-ABC2-35F8E1BD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ln>
            <a:solidFill>
              <a:schemeClr val="accent2"/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ln>
            <a:solidFill>
              <a:schemeClr val="accent2"/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ln>
            <a:solidFill>
              <a:schemeClr val="accent2"/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ln>
            <a:solidFill>
              <a:schemeClr val="accent2"/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ln>
            <a:solidFill>
              <a:schemeClr val="accent2"/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33EFDF42-1644-44D5-A348-B3D9D8DA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C92378E-CE05-4806-B4C9-B587F071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E283125-1380-4089-A03D-C292A155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D7D2-B846-4CD0-8A6E-EDD2B80ADFD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0F2042-7E39-4BC9-9309-9068E340F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3C6F934-A8D9-4B1C-9983-64C99A59E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9CA5-D75F-49EE-8072-974C41F582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97E945AB-DAA9-4669-A5B7-601626CB02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8" y="5757974"/>
            <a:ext cx="507292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customXml" Target="../ink/ink11.xml"/><Relationship Id="rId3" Type="http://schemas.openxmlformats.org/officeDocument/2006/relationships/customXml" Target="../ink/ink3.xml"/><Relationship Id="rId21" Type="http://schemas.openxmlformats.org/officeDocument/2006/relationships/customXml" Target="../ink/ink14.xml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" Type="http://schemas.openxmlformats.org/officeDocument/2006/relationships/hyperlink" Target="iframe%20width=%22560%22%20height=%22315%22%20src=%22https:/www.youtube.com/embed/Y82H_pgqKdY%22%20title=%22YouTube%20video%20player%22%20frameborder=%220%22%20allow=%22accelerometer;%20autoplay;%20clipboard-write;%20encrypted-media;%20gyroscope;%20picture-in-picture%22%20allowfullscreen%3e%3c/iframe" TargetMode="Externa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17.xml"/><Relationship Id="rId11" Type="http://schemas.openxmlformats.org/officeDocument/2006/relationships/customXml" Target="../ink/ink5.xml"/><Relationship Id="rId15" Type="http://schemas.openxmlformats.org/officeDocument/2006/relationships/customXml" Target="../ink/ink8.xml"/><Relationship Id="rId10" Type="http://schemas.openxmlformats.org/officeDocument/2006/relationships/customXml" Target="../ink/ink4.xml"/><Relationship Id="rId19" Type="http://schemas.openxmlformats.org/officeDocument/2006/relationships/customXml" Target="../ink/ink12.xml"/><Relationship Id="rId9" Type="http://schemas.openxmlformats.org/officeDocument/2006/relationships/image" Target="../media/image200.png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www.photopea.com/" TargetMode="Externa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7" Type="http://schemas.openxmlformats.org/officeDocument/2006/relationships/customXml" Target="../ink/ink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7.xml"/><Relationship Id="rId5" Type="http://schemas.openxmlformats.org/officeDocument/2006/relationships/customXml" Target="../ink/ink16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eva@magneticpro.l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Y82H_pgqKdY?start=9&amp;feature=oembe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128792" cy="1646302"/>
          </a:xfrm>
        </p:spPr>
        <p:txBody>
          <a:bodyPr anchor="t"/>
          <a:lstStyle/>
          <a:p>
            <a:pPr algn="ctr"/>
            <a:r>
              <a:rPr lang="lv-LV" sz="4000" dirty="0" err="1"/>
              <a:t>MsPower</a:t>
            </a:r>
            <a:r>
              <a:rPr lang="lv-LV" dirty="0" err="1"/>
              <a:t>Point</a:t>
            </a:r>
            <a:r>
              <a:rPr lang="lv-LV" dirty="0"/>
              <a:t> piedāvātās iespējas informācijas prezentēšanai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641" y="5445224"/>
            <a:ext cx="5826719" cy="1096899"/>
          </a:xfrm>
        </p:spPr>
        <p:txBody>
          <a:bodyPr>
            <a:normAutofit/>
          </a:bodyPr>
          <a:lstStyle/>
          <a:p>
            <a:r>
              <a:rPr lang="lv-LV" sz="2800" dirty="0"/>
              <a:t>Ieva Brence</a:t>
            </a:r>
          </a:p>
        </p:txBody>
      </p:sp>
    </p:spTree>
    <p:extLst>
      <p:ext uri="{BB962C8B-B14F-4D97-AF65-F5344CB8AC3E}">
        <p14:creationId xmlns:p14="http://schemas.microsoft.com/office/powerpoint/2010/main" val="5381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2837CE-6047-40D2-8ADC-7361F5F220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lv-LV" dirty="0"/>
              <a:t>Video ievietošana – Fails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0F5E117-A0C6-414B-9227-04163F97BA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595263"/>
          </a:xfrm>
        </p:spPr>
        <p:txBody>
          <a:bodyPr/>
          <a:lstStyle/>
          <a:p>
            <a:r>
              <a:rPr lang="lv-LV" dirty="0">
                <a:hlinkClick r:id="rId2" action="ppaction://hlinkfile"/>
              </a:rPr>
              <a:t>VIDEO FAILS</a:t>
            </a:r>
            <a:r>
              <a:rPr lang="lv-LV" dirty="0"/>
              <a:t> (</a:t>
            </a:r>
            <a:r>
              <a:rPr lang="lv-LV" dirty="0" err="1"/>
              <a:t>links</a:t>
            </a:r>
            <a:r>
              <a:rPr lang="lv-LV" dirty="0"/>
              <a:t>)   - ja nepieciešams ievietot tikai </a:t>
            </a:r>
            <a:r>
              <a:rPr lang="lv-LV" dirty="0" err="1"/>
              <a:t>linku</a:t>
            </a:r>
            <a:r>
              <a:rPr lang="lv-LV" dirty="0"/>
              <a:t> uz video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okraksts 7">
                <a:extLst>
                  <a:ext uri="{FF2B5EF4-FFF2-40B4-BE49-F238E27FC236}">
                    <a16:creationId xmlns:a16="http://schemas.microsoft.com/office/drawing/2014/main" id="{9A34F148-71AA-4D32-8747-890480789A0F}"/>
                  </a:ext>
                </a:extLst>
              </p14:cNvPr>
              <p14:cNvContentPartPr/>
              <p14:nvPr/>
            </p14:nvContentPartPr>
            <p14:xfrm>
              <a:off x="3921760" y="5354360"/>
              <a:ext cx="360" cy="360"/>
            </p14:xfrm>
          </p:contentPart>
        </mc:Choice>
        <mc:Fallback xmlns="">
          <p:pic>
            <p:nvPicPr>
              <p:cNvPr id="8" name="Rokraksts 7">
                <a:extLst>
                  <a:ext uri="{FF2B5EF4-FFF2-40B4-BE49-F238E27FC236}">
                    <a16:creationId xmlns:a16="http://schemas.microsoft.com/office/drawing/2014/main" id="{9A34F148-71AA-4D32-8747-890480789A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7440" y="53500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Rokraksts 10">
                <a:extLst>
                  <a:ext uri="{FF2B5EF4-FFF2-40B4-BE49-F238E27FC236}">
                    <a16:creationId xmlns:a16="http://schemas.microsoft.com/office/drawing/2014/main" id="{409BA06A-97B3-488A-BBBB-B0A0E0A6957C}"/>
                  </a:ext>
                </a:extLst>
              </p14:cNvPr>
              <p14:cNvContentPartPr/>
              <p14:nvPr/>
            </p14:nvContentPartPr>
            <p14:xfrm>
              <a:off x="4704040" y="2864960"/>
              <a:ext cx="360" cy="360"/>
            </p14:xfrm>
          </p:contentPart>
        </mc:Choice>
        <mc:Fallback xmlns="">
          <p:pic>
            <p:nvPicPr>
              <p:cNvPr id="11" name="Rokraksts 10">
                <a:extLst>
                  <a:ext uri="{FF2B5EF4-FFF2-40B4-BE49-F238E27FC236}">
                    <a16:creationId xmlns:a16="http://schemas.microsoft.com/office/drawing/2014/main" id="{409BA06A-97B3-488A-BBBB-B0A0E0A695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9720" y="28606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okraksts 11">
                <a:extLst>
                  <a:ext uri="{FF2B5EF4-FFF2-40B4-BE49-F238E27FC236}">
                    <a16:creationId xmlns:a16="http://schemas.microsoft.com/office/drawing/2014/main" id="{6148ED21-FDE7-46BB-A7AD-590B99A2C6B3}"/>
                  </a:ext>
                </a:extLst>
              </p14:cNvPr>
              <p14:cNvContentPartPr/>
              <p14:nvPr/>
            </p14:nvContentPartPr>
            <p14:xfrm>
              <a:off x="5201920" y="3271400"/>
              <a:ext cx="360" cy="360"/>
            </p14:xfrm>
          </p:contentPart>
        </mc:Choice>
        <mc:Fallback xmlns="">
          <p:pic>
            <p:nvPicPr>
              <p:cNvPr id="12" name="Rokraksts 11">
                <a:extLst>
                  <a:ext uri="{FF2B5EF4-FFF2-40B4-BE49-F238E27FC236}">
                    <a16:creationId xmlns:a16="http://schemas.microsoft.com/office/drawing/2014/main" id="{6148ED21-FDE7-46BB-A7AD-590B99A2C6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7240" y="3267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okraksts 8">
                <a:extLst>
                  <a:ext uri="{FF2B5EF4-FFF2-40B4-BE49-F238E27FC236}">
                    <a16:creationId xmlns:a16="http://schemas.microsoft.com/office/drawing/2014/main" id="{4CD58626-382A-41D3-B452-CEFC87FD480B}"/>
                  </a:ext>
                </a:extLst>
              </p14:cNvPr>
              <p14:cNvContentPartPr/>
              <p14:nvPr/>
            </p14:nvContentPartPr>
            <p14:xfrm>
              <a:off x="3688120" y="4649120"/>
              <a:ext cx="55080" cy="4320"/>
            </p14:xfrm>
          </p:contentPart>
        </mc:Choice>
        <mc:Fallback xmlns="">
          <p:pic>
            <p:nvPicPr>
              <p:cNvPr id="9" name="Rokraksts 8">
                <a:extLst>
                  <a:ext uri="{FF2B5EF4-FFF2-40B4-BE49-F238E27FC236}">
                    <a16:creationId xmlns:a16="http://schemas.microsoft.com/office/drawing/2014/main" id="{4CD58626-382A-41D3-B452-CEFC87FD48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3800" y="4644800"/>
                <a:ext cx="637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Rokraksts 14">
                <a:extLst>
                  <a:ext uri="{FF2B5EF4-FFF2-40B4-BE49-F238E27FC236}">
                    <a16:creationId xmlns:a16="http://schemas.microsoft.com/office/drawing/2014/main" id="{657F0AB4-90B2-46BB-80A8-29048D1E3F66}"/>
                  </a:ext>
                </a:extLst>
              </p14:cNvPr>
              <p14:cNvContentPartPr/>
              <p14:nvPr/>
            </p14:nvContentPartPr>
            <p14:xfrm>
              <a:off x="832600" y="4175720"/>
              <a:ext cx="360" cy="360"/>
            </p14:xfrm>
          </p:contentPart>
        </mc:Choice>
        <mc:Fallback xmlns="">
          <p:pic>
            <p:nvPicPr>
              <p:cNvPr id="15" name="Rokraksts 14">
                <a:extLst>
                  <a:ext uri="{FF2B5EF4-FFF2-40B4-BE49-F238E27FC236}">
                    <a16:creationId xmlns:a16="http://schemas.microsoft.com/office/drawing/2014/main" id="{657F0AB4-90B2-46BB-80A8-29048D1E3F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80" y="417140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a 17">
            <a:extLst>
              <a:ext uri="{FF2B5EF4-FFF2-40B4-BE49-F238E27FC236}">
                <a16:creationId xmlns:a16="http://schemas.microsoft.com/office/drawing/2014/main" id="{A626C99F-1580-4325-8A9B-EB7ADA0FE636}"/>
              </a:ext>
            </a:extLst>
          </p:cNvPr>
          <p:cNvGrpSpPr/>
          <p:nvPr/>
        </p:nvGrpSpPr>
        <p:grpSpPr>
          <a:xfrm>
            <a:off x="1219240" y="4307840"/>
            <a:ext cx="360" cy="360"/>
            <a:chOff x="1219240" y="430784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Rokraksts 15">
                  <a:extLst>
                    <a:ext uri="{FF2B5EF4-FFF2-40B4-BE49-F238E27FC236}">
                      <a16:creationId xmlns:a16="http://schemas.microsoft.com/office/drawing/2014/main" id="{291AA5CA-BE7D-44DC-83ED-F1E103F0DF22}"/>
                    </a:ext>
                  </a:extLst>
                </p14:cNvPr>
                <p14:cNvContentPartPr/>
                <p14:nvPr/>
              </p14:nvContentPartPr>
              <p14:xfrm>
                <a:off x="1219240" y="4307840"/>
                <a:ext cx="360" cy="360"/>
              </p14:xfrm>
            </p:contentPart>
          </mc:Choice>
          <mc:Fallback xmlns="">
            <p:pic>
              <p:nvPicPr>
                <p:cNvPr id="16" name="Rokraksts 15">
                  <a:extLst>
                    <a:ext uri="{FF2B5EF4-FFF2-40B4-BE49-F238E27FC236}">
                      <a16:creationId xmlns:a16="http://schemas.microsoft.com/office/drawing/2014/main" id="{291AA5CA-BE7D-44DC-83ED-F1E103F0DF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4920" y="4303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Rokraksts 16">
                  <a:extLst>
                    <a:ext uri="{FF2B5EF4-FFF2-40B4-BE49-F238E27FC236}">
                      <a16:creationId xmlns:a16="http://schemas.microsoft.com/office/drawing/2014/main" id="{2496E606-15D6-4415-8752-B4C5C0D94BBA}"/>
                    </a:ext>
                  </a:extLst>
                </p14:cNvPr>
                <p14:cNvContentPartPr/>
                <p14:nvPr/>
              </p14:nvContentPartPr>
              <p14:xfrm>
                <a:off x="1219240" y="4307840"/>
                <a:ext cx="360" cy="360"/>
              </p14:xfrm>
            </p:contentPart>
          </mc:Choice>
          <mc:Fallback xmlns="">
            <p:pic>
              <p:nvPicPr>
                <p:cNvPr id="17" name="Rokraksts 16">
                  <a:extLst>
                    <a:ext uri="{FF2B5EF4-FFF2-40B4-BE49-F238E27FC236}">
                      <a16:creationId xmlns:a16="http://schemas.microsoft.com/office/drawing/2014/main" id="{2496E606-15D6-4415-8752-B4C5C0D94B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4920" y="4303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Rokraksts 18">
                <a:extLst>
                  <a:ext uri="{FF2B5EF4-FFF2-40B4-BE49-F238E27FC236}">
                    <a16:creationId xmlns:a16="http://schemas.microsoft.com/office/drawing/2014/main" id="{8A101FB9-287F-4419-B72E-2BEC0FB0D015}"/>
                  </a:ext>
                </a:extLst>
              </p14:cNvPr>
              <p14:cNvContentPartPr/>
              <p14:nvPr/>
            </p14:nvContentPartPr>
            <p14:xfrm>
              <a:off x="2123560" y="4073840"/>
              <a:ext cx="360" cy="360"/>
            </p14:xfrm>
          </p:contentPart>
        </mc:Choice>
        <mc:Fallback xmlns="">
          <p:pic>
            <p:nvPicPr>
              <p:cNvPr id="19" name="Rokraksts 18">
                <a:extLst>
                  <a:ext uri="{FF2B5EF4-FFF2-40B4-BE49-F238E27FC236}">
                    <a16:creationId xmlns:a16="http://schemas.microsoft.com/office/drawing/2014/main" id="{8A101FB9-287F-4419-B72E-2BEC0FB0D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9240" y="40695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Rokraksts 19">
                <a:extLst>
                  <a:ext uri="{FF2B5EF4-FFF2-40B4-BE49-F238E27FC236}">
                    <a16:creationId xmlns:a16="http://schemas.microsoft.com/office/drawing/2014/main" id="{DB83935E-F9AF-4F3C-B71E-7D1FA2DC90FD}"/>
                  </a:ext>
                </a:extLst>
              </p14:cNvPr>
              <p14:cNvContentPartPr/>
              <p14:nvPr/>
            </p14:nvContentPartPr>
            <p14:xfrm>
              <a:off x="2194480" y="2945960"/>
              <a:ext cx="360" cy="360"/>
            </p14:xfrm>
          </p:contentPart>
        </mc:Choice>
        <mc:Fallback xmlns="">
          <p:pic>
            <p:nvPicPr>
              <p:cNvPr id="20" name="Rokraksts 19">
                <a:extLst>
                  <a:ext uri="{FF2B5EF4-FFF2-40B4-BE49-F238E27FC236}">
                    <a16:creationId xmlns:a16="http://schemas.microsoft.com/office/drawing/2014/main" id="{DB83935E-F9AF-4F3C-B71E-7D1FA2DC90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0160" y="29416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Rokraksts 20">
                <a:extLst>
                  <a:ext uri="{FF2B5EF4-FFF2-40B4-BE49-F238E27FC236}">
                    <a16:creationId xmlns:a16="http://schemas.microsoft.com/office/drawing/2014/main" id="{F398E900-013B-40E2-B36D-8ADADEF5AE74}"/>
                  </a:ext>
                </a:extLst>
              </p14:cNvPr>
              <p14:cNvContentPartPr/>
              <p14:nvPr/>
            </p14:nvContentPartPr>
            <p14:xfrm>
              <a:off x="3007000" y="5963840"/>
              <a:ext cx="360" cy="360"/>
            </p14:xfrm>
          </p:contentPart>
        </mc:Choice>
        <mc:Fallback xmlns="">
          <p:pic>
            <p:nvPicPr>
              <p:cNvPr id="21" name="Rokraksts 20">
                <a:extLst>
                  <a:ext uri="{FF2B5EF4-FFF2-40B4-BE49-F238E27FC236}">
                    <a16:creationId xmlns:a16="http://schemas.microsoft.com/office/drawing/2014/main" id="{F398E900-013B-40E2-B36D-8ADADEF5AE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2680" y="59595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Rokraksts 22">
                <a:extLst>
                  <a:ext uri="{FF2B5EF4-FFF2-40B4-BE49-F238E27FC236}">
                    <a16:creationId xmlns:a16="http://schemas.microsoft.com/office/drawing/2014/main" id="{6A09218E-AEB7-4388-A392-E1A13293BFD4}"/>
                  </a:ext>
                </a:extLst>
              </p14:cNvPr>
              <p14:cNvContentPartPr/>
              <p14:nvPr/>
            </p14:nvContentPartPr>
            <p14:xfrm>
              <a:off x="1839160" y="2163680"/>
              <a:ext cx="360" cy="360"/>
            </p14:xfrm>
          </p:contentPart>
        </mc:Choice>
        <mc:Fallback xmlns="">
          <p:pic>
            <p:nvPicPr>
              <p:cNvPr id="23" name="Rokraksts 22">
                <a:extLst>
                  <a:ext uri="{FF2B5EF4-FFF2-40B4-BE49-F238E27FC236}">
                    <a16:creationId xmlns:a16="http://schemas.microsoft.com/office/drawing/2014/main" id="{6A09218E-AEB7-4388-A392-E1A13293BF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4840" y="21593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Rokraksts 23">
                <a:extLst>
                  <a:ext uri="{FF2B5EF4-FFF2-40B4-BE49-F238E27FC236}">
                    <a16:creationId xmlns:a16="http://schemas.microsoft.com/office/drawing/2014/main" id="{5D774458-44DA-4B92-89A6-24D877B7BABE}"/>
                  </a:ext>
                </a:extLst>
              </p14:cNvPr>
              <p14:cNvContentPartPr/>
              <p14:nvPr/>
            </p14:nvContentPartPr>
            <p14:xfrm>
              <a:off x="2763160" y="4277240"/>
              <a:ext cx="360" cy="360"/>
            </p14:xfrm>
          </p:contentPart>
        </mc:Choice>
        <mc:Fallback xmlns="">
          <p:pic>
            <p:nvPicPr>
              <p:cNvPr id="24" name="Rokraksts 23">
                <a:extLst>
                  <a:ext uri="{FF2B5EF4-FFF2-40B4-BE49-F238E27FC236}">
                    <a16:creationId xmlns:a16="http://schemas.microsoft.com/office/drawing/2014/main" id="{5D774458-44DA-4B92-89A6-24D877B7BA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8840" y="427292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65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42FF8AA-E37F-43AF-9045-42984DE09D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lv-LV" dirty="0"/>
              <a:t>Video ierakstīšana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22BD105-08B3-40C4-9D52-1505FB9C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7488832" cy="41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7AC0093-3743-4852-B221-043CDEBFB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5043414"/>
            <a:ext cx="8275637" cy="10239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3400" dirty="0" err="1">
                <a:solidFill>
                  <a:schemeClr val="accent1"/>
                </a:solidFill>
              </a:rPr>
              <a:t>Attēla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400" dirty="0" err="1">
                <a:solidFill>
                  <a:schemeClr val="accent1"/>
                </a:solidFill>
              </a:rPr>
              <a:t>ievietošana</a:t>
            </a:r>
            <a:r>
              <a:rPr lang="en-US" sz="3400" dirty="0">
                <a:solidFill>
                  <a:schemeClr val="accent1"/>
                </a:solidFill>
              </a:rPr>
              <a:t> un </a:t>
            </a:r>
            <a:r>
              <a:rPr lang="en-US" sz="3400" dirty="0" err="1">
                <a:solidFill>
                  <a:schemeClr val="accent1"/>
                </a:solidFill>
              </a:rPr>
              <a:t>koriģēšana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400" dirty="0" err="1">
                <a:solidFill>
                  <a:schemeClr val="accent1"/>
                </a:solidFill>
              </a:rPr>
              <a:t>MsPower</a:t>
            </a:r>
            <a:r>
              <a:rPr lang="en-US" sz="3400" dirty="0">
                <a:solidFill>
                  <a:schemeClr val="accent1"/>
                </a:solidFill>
              </a:rPr>
              <a:t> Point</a:t>
            </a:r>
            <a:br>
              <a:rPr lang="lv-LV" sz="3400" dirty="0">
                <a:solidFill>
                  <a:schemeClr val="accent1"/>
                </a:solidFill>
              </a:rPr>
            </a:br>
            <a:r>
              <a:rPr lang="lv-LV" sz="3400" dirty="0">
                <a:solidFill>
                  <a:schemeClr val="accent1"/>
                </a:solidFill>
              </a:rPr>
              <a:t>Bezmaksas papildus alternatīva – </a:t>
            </a:r>
            <a:r>
              <a:rPr lang="lv-LV" sz="3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www.photopea.com</a:t>
            </a:r>
            <a:r>
              <a:rPr lang="lv-LV" sz="3400" dirty="0">
                <a:solidFill>
                  <a:srgbClr val="002060"/>
                </a:solidFill>
              </a:rPr>
              <a:t> </a:t>
            </a:r>
            <a:r>
              <a:rPr lang="lv-LV" sz="3400" dirty="0">
                <a:solidFill>
                  <a:schemeClr val="accent1"/>
                </a:solidFill>
              </a:rPr>
              <a:t>(nav saistīta ar </a:t>
            </a:r>
            <a:r>
              <a:rPr lang="lv-LV" sz="3400" dirty="0" err="1">
                <a:solidFill>
                  <a:schemeClr val="accent1"/>
                </a:solidFill>
              </a:rPr>
              <a:t>MsPowerPoint</a:t>
            </a:r>
            <a:r>
              <a:rPr lang="lv-LV" sz="3400" dirty="0">
                <a:solidFill>
                  <a:schemeClr val="accent1"/>
                </a:solidFill>
              </a:rPr>
              <a:t>)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7" name="Attēls 6" descr="Attēls, kurā ir persona, sieviete&#10;&#10;Apraksts ģenerēts automātiski">
            <a:extLst>
              <a:ext uri="{FF2B5EF4-FFF2-40B4-BE49-F238E27FC236}">
                <a16:creationId xmlns:a16="http://schemas.microsoft.com/office/drawing/2014/main" id="{E08E3D44-D5AC-4050-9FC1-86D979839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463" y1="51812" x2="40994" y2="51188"/>
                        <a14:foregroundMark x1="27298" y1="28438" x2="28236" y2="49250"/>
                        <a14:foregroundMark x1="30113" y1="44188" x2="36304" y2="48000"/>
                        <a14:backgroundMark x1="20169" y1="56500" x2="18574" y2="72438"/>
                        <a14:backgroundMark x1="18574" y1="72438" x2="17355" y2="62875"/>
                        <a14:backgroundMark x1="17824" y1="61250" x2="21107" y2="61250"/>
                        <a14:backgroundMark x1="21107" y1="60000" x2="19231" y2="68500"/>
                        <a14:backgroundMark x1="25422" y1="53063" x2="50000" y2="66625"/>
                        <a14:backgroundMark x1="27603" y1="49263" x2="27298" y2="56875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27" r="-1427"/>
          <a:stretch/>
        </p:blipFill>
        <p:spPr>
          <a:xfrm>
            <a:off x="755576" y="761905"/>
            <a:ext cx="2147569" cy="3217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Attēls 3" descr="Attēls, kurā ir persona, sieviete&#10;&#10;Apraksts ģenerēts automātiski">
            <a:extLst>
              <a:ext uri="{FF2B5EF4-FFF2-40B4-BE49-F238E27FC236}">
                <a16:creationId xmlns:a16="http://schemas.microsoft.com/office/drawing/2014/main" id="{F50999EB-8064-4A3B-A4EF-DA43B6962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15" y="761905"/>
            <a:ext cx="2147569" cy="321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4EE1BACB-3661-4ECB-BF41-A50F1598D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804" y="1676664"/>
            <a:ext cx="2570028" cy="13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13B9D89D-78C6-420E-B242-FD973963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48680"/>
            <a:ext cx="4536503" cy="5128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F58C1-24FB-46C4-A6DE-E3392AA43527}"/>
              </a:ext>
            </a:extLst>
          </p:cNvPr>
          <p:cNvSpPr txBox="1"/>
          <p:nvPr/>
        </p:nvSpPr>
        <p:spPr>
          <a:xfrm>
            <a:off x="251520" y="2132856"/>
            <a:ext cx="3024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/>
              <a:t>Attēla koriģēšana (formatēšana)</a:t>
            </a:r>
          </a:p>
        </p:txBody>
      </p:sp>
    </p:spTree>
    <p:extLst>
      <p:ext uri="{BB962C8B-B14F-4D97-AF65-F5344CB8AC3E}">
        <p14:creationId xmlns:p14="http://schemas.microsoft.com/office/powerpoint/2010/main" val="107649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9F5DE894-906C-4A53-89D6-E8F31FC6BD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253331"/>
            <a:ext cx="773430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CBA0B-70C6-4EAA-9FE9-C52C65D9F2B3}"/>
              </a:ext>
            </a:extLst>
          </p:cNvPr>
          <p:cNvSpPr txBox="1"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/>
              <a:t>Rediģēt iespējams jebkuru attēlu, ne tikai fotogrāfiju </a:t>
            </a:r>
          </a:p>
        </p:txBody>
      </p:sp>
    </p:spTree>
    <p:extLst>
      <p:ext uri="{BB962C8B-B14F-4D97-AF65-F5344CB8AC3E}">
        <p14:creationId xmlns:p14="http://schemas.microsoft.com/office/powerpoint/2010/main" val="424125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FDBC157-3E6C-4F52-A2F2-2ED032940D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lv-LV" dirty="0" err="1"/>
              <a:t>Infografikas</a:t>
            </a:r>
            <a:r>
              <a:rPr lang="lv-LV" dirty="0"/>
              <a:t> veidošana (</a:t>
            </a:r>
            <a:r>
              <a:rPr lang="lv-LV" dirty="0" err="1"/>
              <a:t>MsPowerPoint</a:t>
            </a:r>
            <a:r>
              <a:rPr lang="lv-LV" dirty="0"/>
              <a:t>)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E10254F-86FF-4BE5-9D1F-2F96CC383BF6}"/>
              </a:ext>
            </a:extLst>
          </p:cNvPr>
          <p:cNvGrpSpPr/>
          <p:nvPr/>
        </p:nvGrpSpPr>
        <p:grpSpPr>
          <a:xfrm>
            <a:off x="349225" y="1210940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4" name="Smaidoša sejiņa 3">
              <a:extLst>
                <a:ext uri="{FF2B5EF4-FFF2-40B4-BE49-F238E27FC236}">
                  <a16:creationId xmlns:a16="http://schemas.microsoft.com/office/drawing/2014/main" id="{9706A74F-89E3-4267-9425-6075DF0A2EC4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7673466F-9B09-420A-B1E5-6C8384208A7C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9BDD5433-D08C-42C7-8173-898C3EEF3FE5}"/>
              </a:ext>
            </a:extLst>
          </p:cNvPr>
          <p:cNvGrpSpPr/>
          <p:nvPr/>
        </p:nvGrpSpPr>
        <p:grpSpPr>
          <a:xfrm>
            <a:off x="2597333" y="2697159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12" name="Smaidoša sejiņa 11">
              <a:extLst>
                <a:ext uri="{FF2B5EF4-FFF2-40B4-BE49-F238E27FC236}">
                  <a16:creationId xmlns:a16="http://schemas.microsoft.com/office/drawing/2014/main" id="{B0D19506-D9A6-4FD6-8515-119DBF77149B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Ovāls 12">
              <a:extLst>
                <a:ext uri="{FF2B5EF4-FFF2-40B4-BE49-F238E27FC236}">
                  <a16:creationId xmlns:a16="http://schemas.microsoft.com/office/drawing/2014/main" id="{6C08E5FB-B6A0-4F55-87FB-0F2CA2DFFC8A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853B8EAE-00E1-4411-AC30-9D7DCFD603EC}"/>
              </a:ext>
            </a:extLst>
          </p:cNvPr>
          <p:cNvGrpSpPr/>
          <p:nvPr/>
        </p:nvGrpSpPr>
        <p:grpSpPr>
          <a:xfrm>
            <a:off x="1457704" y="2736928"/>
            <a:ext cx="762000" cy="1372792"/>
            <a:chOff x="1452880" y="2204720"/>
            <a:chExt cx="762000" cy="1372792"/>
          </a:xfrm>
          <a:solidFill>
            <a:schemeClr val="accent1"/>
          </a:solidFill>
        </p:grpSpPr>
        <p:sp>
          <p:nvSpPr>
            <p:cNvPr id="18" name="Smaidoša sejiņa 17">
              <a:extLst>
                <a:ext uri="{FF2B5EF4-FFF2-40B4-BE49-F238E27FC236}">
                  <a16:creationId xmlns:a16="http://schemas.microsoft.com/office/drawing/2014/main" id="{5870D7B2-08D6-460A-88C8-C8D9FBDADB15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Ovāls 18">
              <a:extLst>
                <a:ext uri="{FF2B5EF4-FFF2-40B4-BE49-F238E27FC236}">
                  <a16:creationId xmlns:a16="http://schemas.microsoft.com/office/drawing/2014/main" id="{6E7F5974-1B02-4714-8333-3EC8B7B10176}"/>
                </a:ext>
              </a:extLst>
            </p:cNvPr>
            <p:cNvSpPr/>
            <p:nvPr/>
          </p:nvSpPr>
          <p:spPr>
            <a:xfrm>
              <a:off x="1452880" y="2774872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80DFFE8-A1D6-492E-AC0F-36F242182FBA}"/>
              </a:ext>
            </a:extLst>
          </p:cNvPr>
          <p:cNvGrpSpPr/>
          <p:nvPr/>
        </p:nvGrpSpPr>
        <p:grpSpPr>
          <a:xfrm>
            <a:off x="4893616" y="2748280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Smaidoša sejiņa 20">
              <a:extLst>
                <a:ext uri="{FF2B5EF4-FFF2-40B4-BE49-F238E27FC236}">
                  <a16:creationId xmlns:a16="http://schemas.microsoft.com/office/drawing/2014/main" id="{8EFD96E8-F608-4D2A-8331-ADE4E717711D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Ovāls 21">
              <a:extLst>
                <a:ext uri="{FF2B5EF4-FFF2-40B4-BE49-F238E27FC236}">
                  <a16:creationId xmlns:a16="http://schemas.microsoft.com/office/drawing/2014/main" id="{85284EF6-9F68-4225-96C0-0FF582CB0A4A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9D90DCBB-9358-4319-AB54-E1101BAF09F9}"/>
              </a:ext>
            </a:extLst>
          </p:cNvPr>
          <p:cNvGrpSpPr/>
          <p:nvPr/>
        </p:nvGrpSpPr>
        <p:grpSpPr>
          <a:xfrm>
            <a:off x="2597333" y="1137606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24" name="Smaidoša sejiņa 23">
              <a:extLst>
                <a:ext uri="{FF2B5EF4-FFF2-40B4-BE49-F238E27FC236}">
                  <a16:creationId xmlns:a16="http://schemas.microsoft.com/office/drawing/2014/main" id="{7E1421D7-FD3D-4CF1-99B0-AF8378275A6F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Ovāls 24">
              <a:extLst>
                <a:ext uri="{FF2B5EF4-FFF2-40B4-BE49-F238E27FC236}">
                  <a16:creationId xmlns:a16="http://schemas.microsoft.com/office/drawing/2014/main" id="{F385F635-8A15-4A5A-827A-914C46916E4E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63440D0-D6C8-4FCF-BCD1-5E28E5767900}"/>
              </a:ext>
            </a:extLst>
          </p:cNvPr>
          <p:cNvGrpSpPr/>
          <p:nvPr/>
        </p:nvGrpSpPr>
        <p:grpSpPr>
          <a:xfrm>
            <a:off x="3704896" y="2750964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Smaidoša sejiņa 14">
              <a:extLst>
                <a:ext uri="{FF2B5EF4-FFF2-40B4-BE49-F238E27FC236}">
                  <a16:creationId xmlns:a16="http://schemas.microsoft.com/office/drawing/2014/main" id="{95DA07A0-B86F-4F15-B5E9-D390A4611A4A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Ovāls 15">
              <a:extLst>
                <a:ext uri="{FF2B5EF4-FFF2-40B4-BE49-F238E27FC236}">
                  <a16:creationId xmlns:a16="http://schemas.microsoft.com/office/drawing/2014/main" id="{F8EC5E57-ECF6-4051-8825-F2926AF09D48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58DA6DB5-9774-47A2-8726-8FF3E1F60DA8}"/>
              </a:ext>
            </a:extLst>
          </p:cNvPr>
          <p:cNvGrpSpPr/>
          <p:nvPr/>
        </p:nvGrpSpPr>
        <p:grpSpPr>
          <a:xfrm>
            <a:off x="2636415" y="4256712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27" name="Smaidoša sejiņa 26">
              <a:extLst>
                <a:ext uri="{FF2B5EF4-FFF2-40B4-BE49-F238E27FC236}">
                  <a16:creationId xmlns:a16="http://schemas.microsoft.com/office/drawing/2014/main" id="{E6FB1E05-D414-47D8-9720-F1141A97968D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Ovāls 27">
              <a:extLst>
                <a:ext uri="{FF2B5EF4-FFF2-40B4-BE49-F238E27FC236}">
                  <a16:creationId xmlns:a16="http://schemas.microsoft.com/office/drawing/2014/main" id="{D2336F28-5A88-4FFE-930A-FBAA3548EF4D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4853C49-DFEB-4049-8A7D-BF1FA685EC31}"/>
              </a:ext>
            </a:extLst>
          </p:cNvPr>
          <p:cNvGrpSpPr/>
          <p:nvPr/>
        </p:nvGrpSpPr>
        <p:grpSpPr>
          <a:xfrm>
            <a:off x="3759043" y="4290169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Smaidoša sejiņa 32">
              <a:extLst>
                <a:ext uri="{FF2B5EF4-FFF2-40B4-BE49-F238E27FC236}">
                  <a16:creationId xmlns:a16="http://schemas.microsoft.com/office/drawing/2014/main" id="{F264A1A3-6CA3-4095-86A9-BCD776C969BA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4" name="Ovāls 33">
              <a:extLst>
                <a:ext uri="{FF2B5EF4-FFF2-40B4-BE49-F238E27FC236}">
                  <a16:creationId xmlns:a16="http://schemas.microsoft.com/office/drawing/2014/main" id="{2C6BDC77-5D55-43CA-B5D7-235937B4C21C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EA06BDAB-F1FB-467E-95E4-7B634EF41D18}"/>
              </a:ext>
            </a:extLst>
          </p:cNvPr>
          <p:cNvGrpSpPr/>
          <p:nvPr/>
        </p:nvGrpSpPr>
        <p:grpSpPr>
          <a:xfrm>
            <a:off x="1457704" y="1172843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36" name="Smaidoša sejiņa 35">
              <a:extLst>
                <a:ext uri="{FF2B5EF4-FFF2-40B4-BE49-F238E27FC236}">
                  <a16:creationId xmlns:a16="http://schemas.microsoft.com/office/drawing/2014/main" id="{257CA3EC-F493-491A-8DF4-48EBE3FAEC8B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7" name="Ovāls 36">
              <a:extLst>
                <a:ext uri="{FF2B5EF4-FFF2-40B4-BE49-F238E27FC236}">
                  <a16:creationId xmlns:a16="http://schemas.microsoft.com/office/drawing/2014/main" id="{3EFC7F6D-9B53-49E5-B188-DF6F9CF0DBCA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0FA7516-1537-4527-919D-0D4D282D9913}"/>
              </a:ext>
            </a:extLst>
          </p:cNvPr>
          <p:cNvGrpSpPr/>
          <p:nvPr/>
        </p:nvGrpSpPr>
        <p:grpSpPr>
          <a:xfrm>
            <a:off x="1513787" y="4301013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39" name="Smaidoša sejiņa 38">
              <a:extLst>
                <a:ext uri="{FF2B5EF4-FFF2-40B4-BE49-F238E27FC236}">
                  <a16:creationId xmlns:a16="http://schemas.microsoft.com/office/drawing/2014/main" id="{2DD17C60-7E3D-47D5-8FEE-DF1B521BFD64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Ovāls 39">
              <a:extLst>
                <a:ext uri="{FF2B5EF4-FFF2-40B4-BE49-F238E27FC236}">
                  <a16:creationId xmlns:a16="http://schemas.microsoft.com/office/drawing/2014/main" id="{8630DC43-9CAC-4761-B580-94E720F6E5A7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DD283974-7B87-4B6F-8B52-53C6E53F054A}"/>
              </a:ext>
            </a:extLst>
          </p:cNvPr>
          <p:cNvGrpSpPr/>
          <p:nvPr/>
        </p:nvGrpSpPr>
        <p:grpSpPr>
          <a:xfrm>
            <a:off x="3736962" y="1104149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" name="Smaidoša sejiņa 47">
              <a:extLst>
                <a:ext uri="{FF2B5EF4-FFF2-40B4-BE49-F238E27FC236}">
                  <a16:creationId xmlns:a16="http://schemas.microsoft.com/office/drawing/2014/main" id="{72047473-0D9A-4A69-B767-ED588AA41CD9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9" name="Ovāls 48">
              <a:extLst>
                <a:ext uri="{FF2B5EF4-FFF2-40B4-BE49-F238E27FC236}">
                  <a16:creationId xmlns:a16="http://schemas.microsoft.com/office/drawing/2014/main" id="{0309AA07-FE36-4810-ADE6-19DA994F1600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A35A566A-F5D4-4D4F-8CFA-E82295C87A07}"/>
              </a:ext>
            </a:extLst>
          </p:cNvPr>
          <p:cNvGrpSpPr/>
          <p:nvPr/>
        </p:nvGrpSpPr>
        <p:grpSpPr>
          <a:xfrm>
            <a:off x="4876592" y="1111883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1" name="Smaidoša sejiņa 50">
              <a:extLst>
                <a:ext uri="{FF2B5EF4-FFF2-40B4-BE49-F238E27FC236}">
                  <a16:creationId xmlns:a16="http://schemas.microsoft.com/office/drawing/2014/main" id="{8E6950FC-4736-4BC3-BD28-3C85965E25CC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2" name="Ovāls 51">
              <a:extLst>
                <a:ext uri="{FF2B5EF4-FFF2-40B4-BE49-F238E27FC236}">
                  <a16:creationId xmlns:a16="http://schemas.microsoft.com/office/drawing/2014/main" id="{65DCDE1A-B124-4A2D-80E2-F79D2402EE47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5DEAF42F-D5B1-45C3-BB8D-C6B1959970C1}"/>
              </a:ext>
            </a:extLst>
          </p:cNvPr>
          <p:cNvGrpSpPr/>
          <p:nvPr/>
        </p:nvGrpSpPr>
        <p:grpSpPr>
          <a:xfrm>
            <a:off x="341243" y="2833978"/>
            <a:ext cx="762000" cy="1361440"/>
            <a:chOff x="1452880" y="2204720"/>
            <a:chExt cx="762000" cy="1361440"/>
          </a:xfrm>
          <a:solidFill>
            <a:schemeClr val="accent1"/>
          </a:solidFill>
        </p:grpSpPr>
        <p:sp>
          <p:nvSpPr>
            <p:cNvPr id="54" name="Smaidoša sejiņa 53">
              <a:extLst>
                <a:ext uri="{FF2B5EF4-FFF2-40B4-BE49-F238E27FC236}">
                  <a16:creationId xmlns:a16="http://schemas.microsoft.com/office/drawing/2014/main" id="{259EB75F-7093-47CF-883E-CE24392F2E91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5" name="Ovāls 54">
              <a:extLst>
                <a:ext uri="{FF2B5EF4-FFF2-40B4-BE49-F238E27FC236}">
                  <a16:creationId xmlns:a16="http://schemas.microsoft.com/office/drawing/2014/main" id="{C4A035CB-01F4-4CFF-B05A-69C979FF0D43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48CD45E3-5A62-4410-BA3C-B9E7C1D63DB5}"/>
              </a:ext>
            </a:extLst>
          </p:cNvPr>
          <p:cNvGrpSpPr/>
          <p:nvPr/>
        </p:nvGrpSpPr>
        <p:grpSpPr>
          <a:xfrm>
            <a:off x="4881672" y="4320999"/>
            <a:ext cx="762000" cy="1361440"/>
            <a:chOff x="1452880" y="2204720"/>
            <a:chExt cx="762000" cy="136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Smaidoša sejiņa 56">
              <a:extLst>
                <a:ext uri="{FF2B5EF4-FFF2-40B4-BE49-F238E27FC236}">
                  <a16:creationId xmlns:a16="http://schemas.microsoft.com/office/drawing/2014/main" id="{F6495B9B-EC37-4ADF-837E-2E544F17B83B}"/>
                </a:ext>
              </a:extLst>
            </p:cNvPr>
            <p:cNvSpPr/>
            <p:nvPr/>
          </p:nvSpPr>
          <p:spPr>
            <a:xfrm>
              <a:off x="1544320" y="2204720"/>
              <a:ext cx="568960" cy="558800"/>
            </a:xfrm>
            <a:prstGeom prst="smileyFac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8" name="Ovāls 57">
              <a:extLst>
                <a:ext uri="{FF2B5EF4-FFF2-40B4-BE49-F238E27FC236}">
                  <a16:creationId xmlns:a16="http://schemas.microsoft.com/office/drawing/2014/main" id="{E89DF901-CC1A-4CFE-A797-1C162DCCB1F2}"/>
                </a:ext>
              </a:extLst>
            </p:cNvPr>
            <p:cNvSpPr/>
            <p:nvPr/>
          </p:nvSpPr>
          <p:spPr>
            <a:xfrm>
              <a:off x="1452880" y="2763520"/>
              <a:ext cx="762000" cy="802640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8" name="Taisnstūris 7">
            <a:extLst>
              <a:ext uri="{FF2B5EF4-FFF2-40B4-BE49-F238E27FC236}">
                <a16:creationId xmlns:a16="http://schemas.microsoft.com/office/drawing/2014/main" id="{3FD82D01-12B1-4F0A-9A93-E568D183296B}"/>
              </a:ext>
            </a:extLst>
          </p:cNvPr>
          <p:cNvSpPr/>
          <p:nvPr/>
        </p:nvSpPr>
        <p:spPr>
          <a:xfrm>
            <a:off x="5946506" y="1309909"/>
            <a:ext cx="26898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lv-LV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āka  mācības</a:t>
            </a:r>
            <a:endParaRPr lang="lv-LV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Taisnstūris 58">
            <a:extLst>
              <a:ext uri="{FF2B5EF4-FFF2-40B4-BE49-F238E27FC236}">
                <a16:creationId xmlns:a16="http://schemas.microsoft.com/office/drawing/2014/main" id="{0D461C5C-B4B0-4D0E-8B97-667FC28DBACF}"/>
              </a:ext>
            </a:extLst>
          </p:cNvPr>
          <p:cNvSpPr/>
          <p:nvPr/>
        </p:nvSpPr>
        <p:spPr>
          <a:xfrm>
            <a:off x="6021490" y="2748280"/>
            <a:ext cx="26898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Nokārtoja eksāmenu</a:t>
            </a:r>
          </a:p>
        </p:txBody>
      </p:sp>
      <p:sp>
        <p:nvSpPr>
          <p:cNvPr id="60" name="Taisnstūris 59">
            <a:extLst>
              <a:ext uri="{FF2B5EF4-FFF2-40B4-BE49-F238E27FC236}">
                <a16:creationId xmlns:a16="http://schemas.microsoft.com/office/drawing/2014/main" id="{52A6CB37-F592-4659-9856-A97A9B0C8E21}"/>
              </a:ext>
            </a:extLst>
          </p:cNvPr>
          <p:cNvSpPr/>
          <p:nvPr/>
        </p:nvSpPr>
        <p:spPr>
          <a:xfrm>
            <a:off x="6030053" y="4347762"/>
            <a:ext cx="26898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Nokārtoja eksāmenu teicami</a:t>
            </a:r>
          </a:p>
        </p:txBody>
      </p:sp>
    </p:spTree>
    <p:extLst>
      <p:ext uri="{BB962C8B-B14F-4D97-AF65-F5344CB8AC3E}">
        <p14:creationId xmlns:p14="http://schemas.microsoft.com/office/powerpoint/2010/main" val="53979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982241DE-F8E7-4220-9D67-CCA38E10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5" y="0"/>
            <a:ext cx="8750750" cy="56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59D36EC1-87D6-4C61-9139-4BD86EC3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7942110" cy="477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A16DD-24E6-4FD6-BD8B-18F9C5BBA16E}"/>
              </a:ext>
            </a:extLst>
          </p:cNvPr>
          <p:cNvSpPr txBox="1"/>
          <p:nvPr/>
        </p:nvSpPr>
        <p:spPr>
          <a:xfrm>
            <a:off x="2231232" y="4941168"/>
            <a:ext cx="6912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 err="1"/>
              <a:t>Infografikas</a:t>
            </a:r>
            <a:r>
              <a:rPr lang="lv-LV" sz="2800" dirty="0"/>
              <a:t> veidošana (</a:t>
            </a:r>
            <a:r>
              <a:rPr lang="lv-LV" sz="2800" dirty="0" err="1"/>
              <a:t>MsPowerPoint</a:t>
            </a:r>
            <a:r>
              <a:rPr lang="lv-LV" sz="2800" dirty="0"/>
              <a:t>) – būtiskākais – grupēšana un izlīdzināšana </a:t>
            </a:r>
          </a:p>
        </p:txBody>
      </p:sp>
    </p:spTree>
    <p:extLst>
      <p:ext uri="{BB962C8B-B14F-4D97-AF65-F5344CB8AC3E}">
        <p14:creationId xmlns:p14="http://schemas.microsoft.com/office/powerpoint/2010/main" val="350674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3624279A-A906-430C-BA43-34B0E5F6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BD631A-7F54-44EC-8FC8-907AEE305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863600"/>
          </a:xfrm>
        </p:spPr>
        <p:txBody>
          <a:bodyPr/>
          <a:lstStyle/>
          <a:p>
            <a:r>
              <a:rPr lang="lv-LV" dirty="0"/>
              <a:t>Animāciju ievietošana </a:t>
            </a:r>
          </a:p>
        </p:txBody>
      </p:sp>
      <p:sp>
        <p:nvSpPr>
          <p:cNvPr id="7" name="Taisnstūris: slīps griezums 6">
            <a:extLst>
              <a:ext uri="{FF2B5EF4-FFF2-40B4-BE49-F238E27FC236}">
                <a16:creationId xmlns:a16="http://schemas.microsoft.com/office/drawing/2014/main" id="{FE2588AA-B694-43FA-A158-8FC1C1337DE2}"/>
              </a:ext>
            </a:extLst>
          </p:cNvPr>
          <p:cNvSpPr/>
          <p:nvPr/>
        </p:nvSpPr>
        <p:spPr>
          <a:xfrm>
            <a:off x="721360" y="2387600"/>
            <a:ext cx="1808480" cy="17068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</a:t>
            </a:r>
          </a:p>
        </p:txBody>
      </p:sp>
      <p:sp>
        <p:nvSpPr>
          <p:cNvPr id="8" name="Taisnstūris: slīps griezums 7">
            <a:extLst>
              <a:ext uri="{FF2B5EF4-FFF2-40B4-BE49-F238E27FC236}">
                <a16:creationId xmlns:a16="http://schemas.microsoft.com/office/drawing/2014/main" id="{6CD323B5-DE5C-483C-92B1-0575003D0A53}"/>
              </a:ext>
            </a:extLst>
          </p:cNvPr>
          <p:cNvSpPr/>
          <p:nvPr/>
        </p:nvSpPr>
        <p:spPr>
          <a:xfrm>
            <a:off x="3342640" y="2387600"/>
            <a:ext cx="1808480" cy="17068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</a:t>
            </a:r>
          </a:p>
        </p:txBody>
      </p:sp>
      <p:sp>
        <p:nvSpPr>
          <p:cNvPr id="9" name="Taisnstūris: slīps griezums 8">
            <a:extLst>
              <a:ext uri="{FF2B5EF4-FFF2-40B4-BE49-F238E27FC236}">
                <a16:creationId xmlns:a16="http://schemas.microsoft.com/office/drawing/2014/main" id="{18D42609-F48D-4510-8326-E08A923BE40E}"/>
              </a:ext>
            </a:extLst>
          </p:cNvPr>
          <p:cNvSpPr/>
          <p:nvPr/>
        </p:nvSpPr>
        <p:spPr>
          <a:xfrm>
            <a:off x="6035040" y="2387600"/>
            <a:ext cx="1808480" cy="17068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9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C77449-1A9A-44FA-96B8-48F33B0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9001000" cy="1113763"/>
          </a:xfrm>
        </p:spPr>
        <p:txBody>
          <a:bodyPr>
            <a:normAutofit fontScale="90000"/>
          </a:bodyPr>
          <a:lstStyle/>
          <a:p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Šodienas nodarbības sagaidāmie rezultāti</a:t>
            </a:r>
            <a:br>
              <a:rPr lang="lv-LV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5382114-FCC3-44B7-B0B6-AF30F3C9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7490792" cy="3880773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chemeClr val="accent2"/>
                </a:solidFill>
              </a:rPr>
              <a:t>Zināšanas: </a:t>
            </a:r>
            <a:r>
              <a:rPr lang="lv-LV" sz="3200" dirty="0">
                <a:solidFill>
                  <a:schemeClr val="accent2"/>
                </a:solidFill>
                <a:latin typeface="Abadi Extra Light" panose="020B0204020104020204" pitchFamily="34" charset="0"/>
              </a:rPr>
              <a:t>Pārzināt </a:t>
            </a:r>
            <a:r>
              <a:rPr lang="lv-LV" sz="3200" dirty="0" err="1">
                <a:solidFill>
                  <a:schemeClr val="accent2"/>
                </a:solidFill>
                <a:latin typeface="Abadi Extra Light" panose="020B0204020104020204" pitchFamily="34" charset="0"/>
              </a:rPr>
              <a:t>MsPowerPoint</a:t>
            </a:r>
            <a:r>
              <a:rPr lang="lv-LV" sz="3200" dirty="0">
                <a:solidFill>
                  <a:schemeClr val="accent2"/>
                </a:solidFill>
                <a:latin typeface="Abadi Extra Light" panose="020B0204020104020204" pitchFamily="34" charset="0"/>
              </a:rPr>
              <a:t> piedāvātās </a:t>
            </a:r>
            <a:r>
              <a:rPr lang="lv-LV" sz="3200" dirty="0" err="1">
                <a:solidFill>
                  <a:schemeClr val="accent2"/>
                </a:solidFill>
                <a:latin typeface="Abadi Extra Light" panose="020B0204020104020204" pitchFamily="34" charset="0"/>
              </a:rPr>
              <a:t>pamatiespējas</a:t>
            </a:r>
            <a:endParaRPr lang="lv-LV" sz="3200" dirty="0">
              <a:solidFill>
                <a:schemeClr val="accent2"/>
              </a:solidFill>
              <a:latin typeface="Abadi Extra Light" panose="020B0204020104020204" pitchFamily="34" charset="0"/>
            </a:endParaRPr>
          </a:p>
          <a:p>
            <a:r>
              <a:rPr lang="lv-LV" sz="3200" dirty="0">
                <a:solidFill>
                  <a:schemeClr val="accent2"/>
                </a:solidFill>
              </a:rPr>
              <a:t>Prasmes: </a:t>
            </a:r>
            <a:r>
              <a:rPr lang="lv-LV" sz="3200" dirty="0">
                <a:latin typeface="Abadi Extra Light" panose="020B0204020104020204" pitchFamily="34" charset="0"/>
              </a:rPr>
              <a:t>Prast izmantot </a:t>
            </a:r>
            <a:r>
              <a:rPr lang="lv-LV" sz="3200" dirty="0" err="1">
                <a:latin typeface="Abadi Extra Light" panose="020B0204020104020204" pitchFamily="34" charset="0"/>
              </a:rPr>
              <a:t>MsPowerPoint</a:t>
            </a:r>
            <a:r>
              <a:rPr lang="lv-LV" sz="3200" dirty="0">
                <a:latin typeface="Abadi Extra Light" panose="020B0204020104020204" pitchFamily="34" charset="0"/>
              </a:rPr>
              <a:t> pamatfunkcijas prezentāciju sagatavošanā </a:t>
            </a:r>
            <a:endParaRPr lang="lv-LV" sz="3200" dirty="0">
              <a:solidFill>
                <a:schemeClr val="accent2"/>
              </a:solidFill>
            </a:endParaRPr>
          </a:p>
          <a:p>
            <a:r>
              <a:rPr lang="lv-LV" sz="3200" dirty="0">
                <a:solidFill>
                  <a:schemeClr val="accent2"/>
                </a:solidFill>
              </a:rPr>
              <a:t>Kompetences: </a:t>
            </a:r>
            <a:r>
              <a:rPr lang="lv-LV" sz="3200" dirty="0">
                <a:solidFill>
                  <a:schemeClr val="accent2"/>
                </a:solidFill>
                <a:latin typeface="Abadi Extra Light" panose="020B0204020104020204" pitchFamily="34" charset="0"/>
              </a:rPr>
              <a:t>Spēt izmantot iegūtās zināšanas turpmākai attīstībai </a:t>
            </a:r>
            <a:endParaRPr lang="lv-LV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6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D12B1796-5A95-4BCC-A1D4-89D02F42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4" y="1257188"/>
            <a:ext cx="7410831" cy="4343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09BA2-48D2-46FA-B737-F4822DB377A4}"/>
              </a:ext>
            </a:extLst>
          </p:cNvPr>
          <p:cNvSpPr txBox="1"/>
          <p:nvPr/>
        </p:nvSpPr>
        <p:spPr>
          <a:xfrm>
            <a:off x="0" y="52459"/>
            <a:ext cx="79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/>
              <a:t>Slaidu dublēšana – ja neesam droši, ka kaut ko nenodzēsīsim </a:t>
            </a:r>
          </a:p>
        </p:txBody>
      </p:sp>
    </p:spTree>
    <p:extLst>
      <p:ext uri="{BB962C8B-B14F-4D97-AF65-F5344CB8AC3E}">
        <p14:creationId xmlns:p14="http://schemas.microsoft.com/office/powerpoint/2010/main" val="305942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46A8CFF3-CB23-41B1-AC8D-AB8C4447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191"/>
            <a:ext cx="8301990" cy="61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5CD336-387F-4A17-B4F2-A7CAD4E3257D}"/>
              </a:ext>
            </a:extLst>
          </p:cNvPr>
          <p:cNvSpPr txBox="1"/>
          <p:nvPr/>
        </p:nvSpPr>
        <p:spPr>
          <a:xfrm>
            <a:off x="179512" y="0"/>
            <a:ext cx="8136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dirty="0"/>
              <a:t>Tabulu veidošana un izcēlumi tabulās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0A83165-D374-4F83-836A-6FFAA0AC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560840" cy="46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6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B25C5E-6F1B-4254-99C5-E8B5FE864B47}"/>
              </a:ext>
            </a:extLst>
          </p:cNvPr>
          <p:cNvSpPr txBox="1"/>
          <p:nvPr/>
        </p:nvSpPr>
        <p:spPr>
          <a:xfrm>
            <a:off x="1198880" y="206775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Animācijas efekti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1D636E7-077F-48BA-B157-FCB42A6B67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lv-LV" dirty="0"/>
              <a:t>Izcēlumi tabulā</a:t>
            </a:r>
          </a:p>
        </p:txBody>
      </p:sp>
      <p:graphicFrame>
        <p:nvGraphicFramePr>
          <p:cNvPr id="4" name="Rinda 3">
            <a:extLst>
              <a:ext uri="{FF2B5EF4-FFF2-40B4-BE49-F238E27FC236}">
                <a16:creationId xmlns:a16="http://schemas.microsoft.com/office/drawing/2014/main" id="{B7911CE8-F343-454C-8775-90963346C17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8489277"/>
              </p:ext>
            </p:extLst>
          </p:nvPr>
        </p:nvGraphicFramePr>
        <p:xfrm>
          <a:off x="462434" y="1027906"/>
          <a:ext cx="7733030" cy="41070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val="254970206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7530952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98049227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73052839"/>
                    </a:ext>
                  </a:extLst>
                </a:gridCol>
              </a:tblGrid>
              <a:tr h="787019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800" b="0" kern="12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chemeClr val="accent6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31176"/>
                  </a:ext>
                </a:extLst>
              </a:tr>
              <a:tr h="787019">
                <a:tc>
                  <a:txBody>
                    <a:bodyPr/>
                    <a:lstStyle/>
                    <a:p>
                      <a:r>
                        <a:rPr lang="lv-LV" dirty="0"/>
                        <a:t>Izvēlas datus, kurus vēlas izcelt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41699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r>
                        <a:rPr lang="lv-LV" dirty="0"/>
                        <a:t>Uzliek rāmi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2436"/>
                  </a:ext>
                </a:extLst>
              </a:tr>
              <a:tr h="787019">
                <a:tc>
                  <a:txBody>
                    <a:bodyPr/>
                    <a:lstStyle/>
                    <a:p>
                      <a:r>
                        <a:rPr lang="lv-LV" b="0" cap="none" spc="0" dirty="0" err="1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Shape</a:t>
                      </a:r>
                      <a:r>
                        <a:rPr lang="lv-LV" b="0" cap="none" spc="0" dirty="0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lv-LV" b="0" cap="none" spc="0" dirty="0" err="1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fill</a:t>
                      </a:r>
                      <a:r>
                        <a:rPr lang="lv-LV" b="0" cap="none" spc="0" dirty="0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/ no </a:t>
                      </a:r>
                      <a:r>
                        <a:rPr lang="lv-LV" b="0" cap="none" spc="0" dirty="0" err="1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fill</a:t>
                      </a:r>
                      <a:endParaRPr lang="lv-LV" b="0" cap="none" spc="0" dirty="0">
                        <a:ln w="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0" cap="none" spc="0" dirty="0" err="1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Shape</a:t>
                      </a:r>
                      <a:endParaRPr lang="lv-LV" b="0" cap="none" spc="0" dirty="0">
                        <a:ln w="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b="0" cap="none" spc="0" dirty="0">
                        <a:ln w="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b="0" cap="none" spc="0" dirty="0">
                        <a:ln w="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86600"/>
                  </a:ext>
                </a:extLst>
              </a:tr>
              <a:tr h="787019">
                <a:tc>
                  <a:txBody>
                    <a:bodyPr/>
                    <a:lstStyle/>
                    <a:p>
                      <a:r>
                        <a:rPr lang="lv-LV" dirty="0"/>
                        <a:t>Uzliek krāsu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Shape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outline</a:t>
                      </a:r>
                      <a:r>
                        <a:rPr lang="lv-LV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554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āls 6">
            <a:extLst>
              <a:ext uri="{FF2B5EF4-FFF2-40B4-BE49-F238E27FC236}">
                <a16:creationId xmlns:a16="http://schemas.microsoft.com/office/drawing/2014/main" id="{E2AA719D-2400-40CB-A5B8-E365295118D1}"/>
              </a:ext>
            </a:extLst>
          </p:cNvPr>
          <p:cNvSpPr/>
          <p:nvPr/>
        </p:nvSpPr>
        <p:spPr>
          <a:xfrm>
            <a:off x="1513840" y="4033520"/>
            <a:ext cx="1320800" cy="68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EFEAFB18-D37C-48AA-800F-BA6606626E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6805389"/>
              </p:ext>
            </p:extLst>
          </p:nvPr>
        </p:nvGraphicFramePr>
        <p:xfrm>
          <a:off x="1391543" y="1631632"/>
          <a:ext cx="6123305" cy="322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62882500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88856263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423997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54444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0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44250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097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Runāsim</a:t>
                      </a:r>
                      <a:r>
                        <a:rPr lang="lv-LV" dirty="0"/>
                        <a:t> par šo rindu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5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6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4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13931"/>
                  </a:ext>
                </a:extLst>
              </a:tr>
            </a:tbl>
          </a:graphicData>
        </a:graphic>
      </p:graphicFrame>
      <p:sp>
        <p:nvSpPr>
          <p:cNvPr id="2" name="Virsraksts 1">
            <a:extLst>
              <a:ext uri="{FF2B5EF4-FFF2-40B4-BE49-F238E27FC236}">
                <a16:creationId xmlns:a16="http://schemas.microsoft.com/office/drawing/2014/main" id="{41D6D604-0EEA-4DE9-8687-8A941D2D62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lv-LV" dirty="0"/>
              <a:t>Animācijas efekti atsevišķām rindām</a:t>
            </a: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E10EA02D-006D-4B4E-9664-372667145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43268"/>
              </p:ext>
            </p:extLst>
          </p:nvPr>
        </p:nvGraphicFramePr>
        <p:xfrm>
          <a:off x="1391543" y="3034507"/>
          <a:ext cx="6197600" cy="365760"/>
        </p:xfrm>
        <a:graphic>
          <a:graphicData uri="http://schemas.openxmlformats.org/drawingml/2006/table">
            <a:tbl>
              <a:tblPr/>
              <a:tblGrid>
                <a:gridCol w="6197600">
                  <a:extLst>
                    <a:ext uri="{9D8B030D-6E8A-4147-A177-3AD203B41FA5}">
                      <a16:colId xmlns:a16="http://schemas.microsoft.com/office/drawing/2014/main" val="241017979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762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48719"/>
                  </a:ext>
                </a:extLst>
              </a:tr>
            </a:tbl>
          </a:graphicData>
        </a:graphic>
      </p:graphicFrame>
      <p:sp>
        <p:nvSpPr>
          <p:cNvPr id="8" name="Ovāls 7">
            <a:extLst>
              <a:ext uri="{FF2B5EF4-FFF2-40B4-BE49-F238E27FC236}">
                <a16:creationId xmlns:a16="http://schemas.microsoft.com/office/drawing/2014/main" id="{85E434B1-6DEC-4808-9318-7683931ED7D1}"/>
              </a:ext>
            </a:extLst>
          </p:cNvPr>
          <p:cNvSpPr/>
          <p:nvPr/>
        </p:nvSpPr>
        <p:spPr>
          <a:xfrm>
            <a:off x="1513840" y="3962400"/>
            <a:ext cx="1402080" cy="68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B7D524DB-9642-4B39-AFD5-2920FE355ECD}"/>
              </a:ext>
            </a:extLst>
          </p:cNvPr>
          <p:cNvGraphicFramePr>
            <a:graphicFrameLocks noGrp="1"/>
          </p:cNvGraphicFramePr>
          <p:nvPr/>
        </p:nvGraphicFramePr>
        <p:xfrm>
          <a:off x="1608773" y="4119880"/>
          <a:ext cx="5923280" cy="365760"/>
        </p:xfrm>
        <a:graphic>
          <a:graphicData uri="http://schemas.openxmlformats.org/drawingml/2006/table">
            <a:tbl>
              <a:tblPr/>
              <a:tblGrid>
                <a:gridCol w="5923280">
                  <a:extLst>
                    <a:ext uri="{9D8B030D-6E8A-4147-A177-3AD203B41FA5}">
                      <a16:colId xmlns:a16="http://schemas.microsoft.com/office/drawing/2014/main" val="90856918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C00000"/>
                          </a:solidFill>
                        </a:rPr>
                        <a:t>Tagad par šo </a:t>
                      </a:r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dash"/>
                    </a:lnL>
                    <a:lnR w="76200" cmpd="sng">
                      <a:solidFill>
                        <a:schemeClr val="tx1"/>
                      </a:solidFill>
                      <a:prstDash val="dash"/>
                    </a:lnR>
                    <a:lnT w="76200" cmpd="sng">
                      <a:solidFill>
                        <a:schemeClr val="tx1"/>
                      </a:solidFill>
                      <a:prstDash val="dash"/>
                    </a:lnT>
                    <a:lnB w="762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06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8736B11-CD22-4519-A0BE-5C01A6C5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157"/>
            <a:ext cx="9144000" cy="47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3FB098-334F-4FC0-B6E8-84247EB9C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2813" y="365125"/>
            <a:ext cx="8231187" cy="1325563"/>
          </a:xfrm>
        </p:spPr>
        <p:txBody>
          <a:bodyPr/>
          <a:lstStyle/>
          <a:p>
            <a:r>
              <a:rPr lang="lv-LV" dirty="0"/>
              <a:t>Teksta izcelšana – Zīmēšana (</a:t>
            </a:r>
            <a:r>
              <a:rPr lang="lv-LV" dirty="0" err="1"/>
              <a:t>Draw</a:t>
            </a:r>
            <a:r>
              <a:rPr lang="lv-LV" dirty="0"/>
              <a:t>)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1AF8279F-D349-48B7-8E15-4A72C3FE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1255173"/>
            <a:ext cx="9144000" cy="4235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2AFCDC38-8AA4-4792-8140-32637A5E5A06}"/>
                  </a:ext>
                </a:extLst>
              </p14:cNvPr>
              <p14:cNvContentPartPr/>
              <p14:nvPr/>
            </p14:nvContentPartPr>
            <p14:xfrm>
              <a:off x="-80" y="3373160"/>
              <a:ext cx="360" cy="36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2AFCDC38-8AA4-4792-8140-32637A5E5A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80" y="33011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okraksts 6">
                <a:extLst>
                  <a:ext uri="{FF2B5EF4-FFF2-40B4-BE49-F238E27FC236}">
                    <a16:creationId xmlns:a16="http://schemas.microsoft.com/office/drawing/2014/main" id="{81ABD507-E8DB-4FF1-8903-EA207397BC5A}"/>
                  </a:ext>
                </a:extLst>
              </p14:cNvPr>
              <p14:cNvContentPartPr/>
              <p14:nvPr/>
            </p14:nvContentPartPr>
            <p14:xfrm>
              <a:off x="-40400" y="3382880"/>
              <a:ext cx="360" cy="360"/>
            </p14:xfrm>
          </p:contentPart>
        </mc:Choice>
        <mc:Fallback xmlns="">
          <p:pic>
            <p:nvPicPr>
              <p:cNvPr id="7" name="Rokraksts 6">
                <a:extLst>
                  <a:ext uri="{FF2B5EF4-FFF2-40B4-BE49-F238E27FC236}">
                    <a16:creationId xmlns:a16="http://schemas.microsoft.com/office/drawing/2014/main" id="{81ABD507-E8DB-4FF1-8903-EA207397B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6400" y="33112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okraksts 7">
                <a:extLst>
                  <a:ext uri="{FF2B5EF4-FFF2-40B4-BE49-F238E27FC236}">
                    <a16:creationId xmlns:a16="http://schemas.microsoft.com/office/drawing/2014/main" id="{36EC575C-D34B-42B3-82E7-0A91B9DE05BE}"/>
                  </a:ext>
                </a:extLst>
              </p14:cNvPr>
              <p14:cNvContentPartPr/>
              <p14:nvPr/>
            </p14:nvContentPartPr>
            <p14:xfrm>
              <a:off x="1066600" y="4328240"/>
              <a:ext cx="360" cy="360"/>
            </p14:xfrm>
          </p:contentPart>
        </mc:Choice>
        <mc:Fallback xmlns="">
          <p:pic>
            <p:nvPicPr>
              <p:cNvPr id="8" name="Rokraksts 7">
                <a:extLst>
                  <a:ext uri="{FF2B5EF4-FFF2-40B4-BE49-F238E27FC236}">
                    <a16:creationId xmlns:a16="http://schemas.microsoft.com/office/drawing/2014/main" id="{36EC575C-D34B-42B3-82E7-0A91B9DE05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600" y="42562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okraksts 8">
                <a:extLst>
                  <a:ext uri="{FF2B5EF4-FFF2-40B4-BE49-F238E27FC236}">
                    <a16:creationId xmlns:a16="http://schemas.microsoft.com/office/drawing/2014/main" id="{AE664AF9-3A95-40C0-AE44-DDBE72F32CE9}"/>
                  </a:ext>
                </a:extLst>
              </p14:cNvPr>
              <p14:cNvContentPartPr/>
              <p14:nvPr/>
            </p14:nvContentPartPr>
            <p14:xfrm>
              <a:off x="2021680" y="4287200"/>
              <a:ext cx="360" cy="360"/>
            </p14:xfrm>
          </p:contentPart>
        </mc:Choice>
        <mc:Fallback xmlns="">
          <p:pic>
            <p:nvPicPr>
              <p:cNvPr id="9" name="Rokraksts 8">
                <a:extLst>
                  <a:ext uri="{FF2B5EF4-FFF2-40B4-BE49-F238E27FC236}">
                    <a16:creationId xmlns:a16="http://schemas.microsoft.com/office/drawing/2014/main" id="{AE664AF9-3A95-40C0-AE44-DDBE72F32C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5680" y="4215560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292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E834FA-852D-4EC1-B230-326436DA6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886700" cy="1325563"/>
          </a:xfrm>
        </p:spPr>
        <p:txBody>
          <a:bodyPr/>
          <a:lstStyle/>
          <a:p>
            <a:r>
              <a:rPr lang="lv-LV" dirty="0"/>
              <a:t>Tabulas noformējums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2A0F65F-BACA-400D-AFE8-FA09C883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1027907"/>
            <a:ext cx="9144000" cy="55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E35B7567-5A92-4B9C-9B77-7BD23D4845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2938"/>
            <a:ext cx="7578725" cy="5572125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71BBA-5F0A-4C79-B978-F3C6F9EE9B26}"/>
              </a:ext>
            </a:extLst>
          </p:cNvPr>
          <p:cNvSpPr txBox="1"/>
          <p:nvPr/>
        </p:nvSpPr>
        <p:spPr>
          <a:xfrm>
            <a:off x="251520" y="33184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Tabulas iespējams veidot, ievietojot vairākus objektus un tos grupējot </a:t>
            </a:r>
          </a:p>
        </p:txBody>
      </p:sp>
    </p:spTree>
    <p:extLst>
      <p:ext uri="{BB962C8B-B14F-4D97-AF65-F5344CB8AC3E}">
        <p14:creationId xmlns:p14="http://schemas.microsoft.com/office/powerpoint/2010/main" val="392616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F7761F-FF33-4DE3-A8BD-0FCD368C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2" y="1417261"/>
            <a:ext cx="6347715" cy="2803827"/>
          </a:xfrm>
        </p:spPr>
        <p:txBody>
          <a:bodyPr>
            <a:normAutofit/>
          </a:bodyPr>
          <a:lstStyle/>
          <a:p>
            <a:r>
              <a:rPr lang="lv-LV" dirty="0"/>
              <a:t>Paldies par Jūsu uzmanību!</a:t>
            </a: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DA2DB4E-4FCD-4652-8C14-7473B7404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ieva@magneticpro.lv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77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F6ECD9-DAE9-430C-8D53-7814CAC3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59497"/>
            <a:ext cx="7490793" cy="1113763"/>
          </a:xfrm>
        </p:spPr>
        <p:txBody>
          <a:bodyPr/>
          <a:lstStyle/>
          <a:p>
            <a:r>
              <a:rPr lang="lv-LV" dirty="0"/>
              <a:t>Apskatāmie temati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B75D19-D5DA-4BB5-8FC9-9A022482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60848"/>
            <a:ext cx="7490792" cy="3880773"/>
          </a:xfrm>
        </p:spPr>
        <p:txBody>
          <a:bodyPr>
            <a:normAutofit/>
          </a:bodyPr>
          <a:lstStyle/>
          <a:p>
            <a:r>
              <a:rPr lang="lv-LV" sz="2800" dirty="0"/>
              <a:t>Prezentāciju noformējuma pamatprincipi</a:t>
            </a:r>
          </a:p>
          <a:p>
            <a:r>
              <a:rPr lang="lv-LV" sz="2800" dirty="0"/>
              <a:t>Grafiku veidošana (</a:t>
            </a:r>
            <a:r>
              <a:rPr lang="lv-LV" sz="2800" dirty="0" err="1"/>
              <a:t>MsExcel</a:t>
            </a:r>
            <a:r>
              <a:rPr lang="lv-LV" sz="2800" dirty="0"/>
              <a:t> pamatfunkcijas)</a:t>
            </a:r>
          </a:p>
          <a:p>
            <a:r>
              <a:rPr lang="lv-LV" sz="2800" dirty="0"/>
              <a:t>Video failu ievietošana prezentācijās, attēlu ievietošana un koriģēšana </a:t>
            </a:r>
          </a:p>
          <a:p>
            <a:r>
              <a:rPr lang="lv-LV" sz="2800" dirty="0"/>
              <a:t>Animāciju iestatīšana</a:t>
            </a:r>
          </a:p>
        </p:txBody>
      </p:sp>
    </p:spTree>
    <p:extLst>
      <p:ext uri="{BB962C8B-B14F-4D97-AF65-F5344CB8AC3E}">
        <p14:creationId xmlns:p14="http://schemas.microsoft.com/office/powerpoint/2010/main" val="367500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0F54670-8599-4766-8887-9E862392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93968"/>
            <a:ext cx="7490793" cy="1113763"/>
          </a:xfrm>
        </p:spPr>
        <p:txBody>
          <a:bodyPr/>
          <a:lstStyle/>
          <a:p>
            <a:r>
              <a:rPr lang="lv-LV" dirty="0"/>
              <a:t>Ieva Brence, </a:t>
            </a:r>
            <a:r>
              <a:rPr lang="lv-LV" dirty="0" err="1"/>
              <a:t>Dr.sc.administr</a:t>
            </a:r>
            <a:r>
              <a:rPr lang="lv-LV" dirty="0"/>
              <a:t>.</a:t>
            </a:r>
          </a:p>
        </p:txBody>
      </p:sp>
      <p:graphicFrame>
        <p:nvGraphicFramePr>
          <p:cNvPr id="6" name="Satura vietturis 2">
            <a:extLst>
              <a:ext uri="{FF2B5EF4-FFF2-40B4-BE49-F238E27FC236}">
                <a16:creationId xmlns:a16="http://schemas.microsoft.com/office/drawing/2014/main" id="{34E34EF4-4291-4D69-B60B-3255F9086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935672"/>
              </p:ext>
            </p:extLst>
          </p:nvPr>
        </p:nvGraphicFramePr>
        <p:xfrm>
          <a:off x="287287" y="1582360"/>
          <a:ext cx="6660977" cy="429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ttēls 3">
            <a:extLst>
              <a:ext uri="{FF2B5EF4-FFF2-40B4-BE49-F238E27FC236}">
                <a16:creationId xmlns:a16="http://schemas.microsoft.com/office/drawing/2014/main" id="{5B9C17CA-9C3B-4A48-AF3C-01968C34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4084290"/>
            <a:ext cx="2613670" cy="2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DC1D59-4238-4E05-AFA7-876D18CE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B3EEBF0-B723-4F27-8AFD-8751358F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 err="1">
                <a:latin typeface="+mn-lt"/>
              </a:rPr>
              <a:t>MsPowerPoint</a:t>
            </a:r>
            <a:r>
              <a:rPr lang="lv-LV" sz="3200" b="1" dirty="0">
                <a:latin typeface="+mn-lt"/>
              </a:rPr>
              <a:t>: </a:t>
            </a:r>
          </a:p>
          <a:p>
            <a:pPr marL="0" indent="0">
              <a:buNone/>
            </a:pPr>
            <a:endParaRPr lang="lv-LV" sz="3200" dirty="0">
              <a:latin typeface="+mn-lt"/>
            </a:endParaRPr>
          </a:p>
          <a:p>
            <a:pPr>
              <a:buFontTx/>
              <a:buChar char="-"/>
            </a:pPr>
            <a:r>
              <a:rPr lang="lv-LV" sz="3200" dirty="0">
                <a:latin typeface="+mn-lt"/>
              </a:rPr>
              <a:t>Pārzinu augstā līmenī (4)</a:t>
            </a:r>
          </a:p>
          <a:p>
            <a:pPr>
              <a:buFontTx/>
              <a:buChar char="-"/>
            </a:pPr>
            <a:r>
              <a:rPr lang="lv-LV" sz="3200" dirty="0">
                <a:latin typeface="+mn-lt"/>
              </a:rPr>
              <a:t>Pārzinu vidējā līmenī (3)</a:t>
            </a:r>
          </a:p>
          <a:p>
            <a:pPr>
              <a:buFontTx/>
              <a:buChar char="-"/>
            </a:pPr>
            <a:r>
              <a:rPr lang="lv-LV" sz="3200" dirty="0">
                <a:latin typeface="+mn-lt"/>
              </a:rPr>
              <a:t>Strādāts ar </a:t>
            </a:r>
            <a:r>
              <a:rPr lang="lv-LV" sz="3200" dirty="0" err="1">
                <a:latin typeface="+mn-lt"/>
              </a:rPr>
              <a:t>pamatlietām</a:t>
            </a:r>
            <a:r>
              <a:rPr lang="lv-LV" sz="3200" dirty="0">
                <a:latin typeface="+mn-lt"/>
              </a:rPr>
              <a:t> (2)</a:t>
            </a:r>
          </a:p>
          <a:p>
            <a:pPr>
              <a:buFontTx/>
              <a:buChar char="-"/>
            </a:pPr>
            <a:r>
              <a:rPr lang="lv-LV" sz="3200" dirty="0">
                <a:latin typeface="+mn-lt"/>
              </a:rPr>
              <a:t>Nav strādāts ar </a:t>
            </a:r>
            <a:r>
              <a:rPr lang="lv-LV" sz="3200" dirty="0" err="1">
                <a:latin typeface="+mn-lt"/>
              </a:rPr>
              <a:t>MsPowerPoint</a:t>
            </a:r>
            <a:r>
              <a:rPr lang="lv-LV" sz="3200" dirty="0">
                <a:latin typeface="+mn-lt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86481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5C372C-4BCC-488D-9452-86676674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490793" cy="1113763"/>
          </a:xfrm>
        </p:spPr>
        <p:txBody>
          <a:bodyPr>
            <a:normAutofit fontScale="90000"/>
          </a:bodyPr>
          <a:lstStyle/>
          <a:p>
            <a:r>
              <a:rPr lang="lv-LV" dirty="0"/>
              <a:t>Logo vai citas nepieciešamās informācijas ievietošana slaidu šablonā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341F0CD-EB4E-470F-809A-2296B5A7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Skats – Slaidu šablons – Ievietot attēlu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5DA2584-7296-4121-B490-EC09C043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6506"/>
            <a:ext cx="6192688" cy="3744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188BCCD3-F518-437A-B034-2B263BCEB7B7}"/>
                  </a:ext>
                </a:extLst>
              </p14:cNvPr>
              <p14:cNvContentPartPr/>
              <p14:nvPr/>
            </p14:nvContentPartPr>
            <p14:xfrm>
              <a:off x="3149280" y="2265920"/>
              <a:ext cx="416160" cy="432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188BCCD3-F518-437A-B034-2B263BCEB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3280" y="2193920"/>
                <a:ext cx="48780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82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5A04F2-4781-414D-B76F-3F34EF70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3452"/>
            <a:ext cx="7490793" cy="1113763"/>
          </a:xfrm>
        </p:spPr>
        <p:txBody>
          <a:bodyPr>
            <a:normAutofit fontScale="90000"/>
          </a:bodyPr>
          <a:lstStyle/>
          <a:p>
            <a:r>
              <a:rPr lang="lv-LV" dirty="0"/>
              <a:t>Slaidu šablons – Formas formatēšana – Krāsu, fontu iestatīšana, </a:t>
            </a:r>
            <a:r>
              <a:rPr lang="lv-LV" dirty="0" err="1"/>
              <a:t>utt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D4989A4-13A8-422C-8F31-4554A775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D9625BC-C8EE-4FC2-9357-E077B645B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7" y="1455488"/>
            <a:ext cx="7490794" cy="4627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1104BA6A-476F-4DD6-9F64-30C2C4A2349C}"/>
                  </a:ext>
                </a:extLst>
              </p14:cNvPr>
              <p14:cNvContentPartPr/>
              <p14:nvPr/>
            </p14:nvContentPartPr>
            <p14:xfrm>
              <a:off x="3118680" y="3311720"/>
              <a:ext cx="360" cy="36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1104BA6A-476F-4DD6-9F64-30C2C4A234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3040" y="3240080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6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9927DC-2154-4D5C-8A9F-D0EEAC898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515350" cy="1325563"/>
          </a:xfrm>
        </p:spPr>
        <p:txBody>
          <a:bodyPr/>
          <a:lstStyle/>
          <a:p>
            <a:r>
              <a:rPr lang="lv-LV" dirty="0"/>
              <a:t>Grafiku veidošana: Ievietot - Diagramma 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A601696C-5DE3-4FB2-A44E-905A2517186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7886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87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79AB05-5D1E-4D56-B110-AF4EDF3823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65638"/>
            <a:ext cx="3589338" cy="166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lv-LV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Video faila ievietošan</a:t>
            </a:r>
            <a:r>
              <a:rPr lang="lv-LV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endParaRPr 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Satura vietturis 4">
            <a:extLst>
              <a:ext uri="{FF2B5EF4-FFF2-40B4-BE49-F238E27FC236}">
                <a16:creationId xmlns:a16="http://schemas.microsoft.com/office/drawing/2014/main" id="{EF5E85C9-B738-467D-B8CF-B93C5F88C5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76056" y="180975"/>
            <a:ext cx="4067944" cy="3367088"/>
          </a:xfrm>
        </p:spPr>
      </p:pic>
      <p:pic>
        <p:nvPicPr>
          <p:cNvPr id="4" name="Tiešsaistes multivide 3" title="Sebastián Yatra, Isabela Merced - My Only One (No Hay Nadie Más) (Lyric Video)">
            <a:hlinkClick r:id="" action="ppaction://media"/>
            <a:extLst>
              <a:ext uri="{FF2B5EF4-FFF2-40B4-BE49-F238E27FC236}">
                <a16:creationId xmlns:a16="http://schemas.microsoft.com/office/drawing/2014/main" id="{E04B6F23-1B99-4F85-A6C1-D67D6F2894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704" y="319638"/>
            <a:ext cx="4789376" cy="3417705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AFE78BF1-5137-4990-BD99-762A506F1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644" y="3906203"/>
            <a:ext cx="4237355" cy="2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Pielāgots 4">
      <a:dk1>
        <a:srgbClr val="005841"/>
      </a:dk1>
      <a:lt1>
        <a:sysClr val="window" lastClr="FFFFFF"/>
      </a:lt1>
      <a:dk2>
        <a:srgbClr val="2C3C43"/>
      </a:dk2>
      <a:lt2>
        <a:srgbClr val="EBEBEB"/>
      </a:lt2>
      <a:accent1>
        <a:srgbClr val="005841"/>
      </a:accent1>
      <a:accent2>
        <a:srgbClr val="00584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2060"/>
      </a:hlink>
      <a:folHlink>
        <a:srgbClr val="B9D181"/>
      </a:folHlink>
    </a:clrScheme>
    <a:fontScheme name="Cambria 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ielāgots noformēj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Office PowerPoint</Application>
  <PresentationFormat>On-screen Show (4:3)</PresentationFormat>
  <Paragraphs>65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Abadi Extra Light</vt:lpstr>
      <vt:lpstr>Arial</vt:lpstr>
      <vt:lpstr>Calibri</vt:lpstr>
      <vt:lpstr>Calibri Light</vt:lpstr>
      <vt:lpstr>Cambria</vt:lpstr>
      <vt:lpstr>Wingdings 3</vt:lpstr>
      <vt:lpstr>Facet</vt:lpstr>
      <vt:lpstr>Pielāgots noformējums</vt:lpstr>
      <vt:lpstr>MsPowerPoint piedāvātās iespējas informācijas prezentēšanai </vt:lpstr>
      <vt:lpstr> Šodienas nodarbības sagaidāmie rezultāti </vt:lpstr>
      <vt:lpstr>Apskatāmie temati </vt:lpstr>
      <vt:lpstr>Ieva Brence, Dr.sc.administr.</vt:lpstr>
      <vt:lpstr>Par Jums</vt:lpstr>
      <vt:lpstr>Logo vai citas nepieciešamās informācijas ievietošana slaidu šablonā </vt:lpstr>
      <vt:lpstr>Slaidu šablons – Formas formatēšana – Krāsu, fontu iestatīšana, utt</vt:lpstr>
      <vt:lpstr>Grafiku veidošana: Ievietot - Diagramma </vt:lpstr>
      <vt:lpstr>Video faila ievietošana </vt:lpstr>
      <vt:lpstr>Video ievietošana – Fails</vt:lpstr>
      <vt:lpstr>Video ierakstīšana</vt:lpstr>
      <vt:lpstr>Attēla ievietošana un koriģēšana MsPower Point Bezmaksas papildus alternatīva – www.photopea.com (nav saistīta ar MsPowerPoint)</vt:lpstr>
      <vt:lpstr>PowerPoint Presentation</vt:lpstr>
      <vt:lpstr>PowerPoint Presentation</vt:lpstr>
      <vt:lpstr>Infografikas veidošana (MsPowerPoint)</vt:lpstr>
      <vt:lpstr>PowerPoint Presentation</vt:lpstr>
      <vt:lpstr>PowerPoint Presentation</vt:lpstr>
      <vt:lpstr>PowerPoint Presentation</vt:lpstr>
      <vt:lpstr>Animāciju ievietošana </vt:lpstr>
      <vt:lpstr>PowerPoint Presentation</vt:lpstr>
      <vt:lpstr>PowerPoint Presentation</vt:lpstr>
      <vt:lpstr>PowerPoint Presentation</vt:lpstr>
      <vt:lpstr>Izcēlumi tabulā</vt:lpstr>
      <vt:lpstr>Animācijas efekti atsevišķām rindām</vt:lpstr>
      <vt:lpstr>PowerPoint Presentation</vt:lpstr>
      <vt:lpstr>Teksta izcelšana – Zīmēšana (Draw)</vt:lpstr>
      <vt:lpstr>Tabulas noformējums</vt:lpstr>
      <vt:lpstr>PowerPoint Presentation</vt:lpstr>
      <vt:lpstr>Paldies par Jūsu uzmanību!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Efektīvs darbs ar Ms Excel, datu analīze un vizualizācija</dc:title>
  <dc:creator>Ieva Brence</dc:creator>
  <cp:lastModifiedBy>USER</cp:lastModifiedBy>
  <cp:revision>24</cp:revision>
  <dcterms:created xsi:type="dcterms:W3CDTF">2020-08-20T15:25:29Z</dcterms:created>
  <dcterms:modified xsi:type="dcterms:W3CDTF">2022-04-19T19:34:34Z</dcterms:modified>
</cp:coreProperties>
</file>