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1"/>
    <p:sldMasterId id="2147483672" r:id="rId2"/>
  </p:sldMasterIdLst>
  <p:notesMasterIdLst>
    <p:notesMasterId r:id="rId22"/>
  </p:notesMasterIdLst>
  <p:handoutMasterIdLst>
    <p:handoutMasterId r:id="rId23"/>
  </p:handoutMasterIdLst>
  <p:sldIdLst>
    <p:sldId id="256" r:id="rId3"/>
    <p:sldId id="305" r:id="rId4"/>
    <p:sldId id="297" r:id="rId5"/>
    <p:sldId id="285" r:id="rId6"/>
    <p:sldId id="295" r:id="rId7"/>
    <p:sldId id="294" r:id="rId8"/>
    <p:sldId id="286" r:id="rId9"/>
    <p:sldId id="287" r:id="rId10"/>
    <p:sldId id="291" r:id="rId11"/>
    <p:sldId id="296" r:id="rId12"/>
    <p:sldId id="299" r:id="rId13"/>
    <p:sldId id="290" r:id="rId14"/>
    <p:sldId id="292" r:id="rId15"/>
    <p:sldId id="303" r:id="rId16"/>
    <p:sldId id="304" r:id="rId17"/>
    <p:sldId id="306" r:id="rId18"/>
    <p:sldId id="307" r:id="rId19"/>
    <p:sldId id="308" r:id="rId20"/>
    <p:sldId id="272" r:id="rId21"/>
  </p:sldIdLst>
  <p:sldSz cx="24380825" cy="13714413"/>
  <p:notesSz cx="6681788" cy="9812338"/>
  <p:defaultTextStyle>
    <a:defPPr>
      <a:defRPr lang="en-US"/>
    </a:defPPr>
    <a:lvl1pPr marL="0" algn="l" defTabSz="1828252" rtl="0" eaLnBrk="1" latinLnBrk="0" hangingPunct="1">
      <a:defRPr sz="3599" kern="1200">
        <a:solidFill>
          <a:schemeClr val="tx1"/>
        </a:solidFill>
        <a:latin typeface="+mn-lt"/>
        <a:ea typeface="+mn-ea"/>
        <a:cs typeface="+mn-cs"/>
      </a:defRPr>
    </a:lvl1pPr>
    <a:lvl2pPr marL="914127" algn="l" defTabSz="1828252" rtl="0" eaLnBrk="1" latinLnBrk="0" hangingPunct="1">
      <a:defRPr sz="3599" kern="1200">
        <a:solidFill>
          <a:schemeClr val="tx1"/>
        </a:solidFill>
        <a:latin typeface="+mn-lt"/>
        <a:ea typeface="+mn-ea"/>
        <a:cs typeface="+mn-cs"/>
      </a:defRPr>
    </a:lvl2pPr>
    <a:lvl3pPr marL="1828252" algn="l" defTabSz="1828252" rtl="0" eaLnBrk="1" latinLnBrk="0" hangingPunct="1">
      <a:defRPr sz="3599" kern="1200">
        <a:solidFill>
          <a:schemeClr val="tx1"/>
        </a:solidFill>
        <a:latin typeface="+mn-lt"/>
        <a:ea typeface="+mn-ea"/>
        <a:cs typeface="+mn-cs"/>
      </a:defRPr>
    </a:lvl3pPr>
    <a:lvl4pPr marL="2742379" algn="l" defTabSz="1828252" rtl="0" eaLnBrk="1" latinLnBrk="0" hangingPunct="1">
      <a:defRPr sz="3599" kern="1200">
        <a:solidFill>
          <a:schemeClr val="tx1"/>
        </a:solidFill>
        <a:latin typeface="+mn-lt"/>
        <a:ea typeface="+mn-ea"/>
        <a:cs typeface="+mn-cs"/>
      </a:defRPr>
    </a:lvl4pPr>
    <a:lvl5pPr marL="3656503" algn="l" defTabSz="1828252" rtl="0" eaLnBrk="1" latinLnBrk="0" hangingPunct="1">
      <a:defRPr sz="3599" kern="1200">
        <a:solidFill>
          <a:schemeClr val="tx1"/>
        </a:solidFill>
        <a:latin typeface="+mn-lt"/>
        <a:ea typeface="+mn-ea"/>
        <a:cs typeface="+mn-cs"/>
      </a:defRPr>
    </a:lvl5pPr>
    <a:lvl6pPr marL="4570628" algn="l" defTabSz="1828252" rtl="0" eaLnBrk="1" latinLnBrk="0" hangingPunct="1">
      <a:defRPr sz="3599" kern="1200">
        <a:solidFill>
          <a:schemeClr val="tx1"/>
        </a:solidFill>
        <a:latin typeface="+mn-lt"/>
        <a:ea typeface="+mn-ea"/>
        <a:cs typeface="+mn-cs"/>
      </a:defRPr>
    </a:lvl6pPr>
    <a:lvl7pPr marL="5484755" algn="l" defTabSz="1828252" rtl="0" eaLnBrk="1" latinLnBrk="0" hangingPunct="1">
      <a:defRPr sz="3599" kern="1200">
        <a:solidFill>
          <a:schemeClr val="tx1"/>
        </a:solidFill>
        <a:latin typeface="+mn-lt"/>
        <a:ea typeface="+mn-ea"/>
        <a:cs typeface="+mn-cs"/>
      </a:defRPr>
    </a:lvl7pPr>
    <a:lvl8pPr marL="6398880" algn="l" defTabSz="1828252" rtl="0" eaLnBrk="1" latinLnBrk="0" hangingPunct="1">
      <a:defRPr sz="3599" kern="1200">
        <a:solidFill>
          <a:schemeClr val="tx1"/>
        </a:solidFill>
        <a:latin typeface="+mn-lt"/>
        <a:ea typeface="+mn-ea"/>
        <a:cs typeface="+mn-cs"/>
      </a:defRPr>
    </a:lvl8pPr>
    <a:lvl9pPr marL="7313007" algn="l" defTabSz="1828252"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āna Rancāne" initials="DR" lastIdx="17" clrIdx="0">
    <p:extLst>
      <p:ext uri="{19B8F6BF-5375-455C-9EA6-DF929625EA0E}">
        <p15:presenceInfo xmlns:p15="http://schemas.microsoft.com/office/powerpoint/2012/main" userId="Diāna Rancāne" providerId="None"/>
      </p:ext>
    </p:extLst>
  </p:cmAuthor>
  <p:cmAuthor id="2" name="Diāna Bremšmite" initials="DB" lastIdx="2" clrIdx="1">
    <p:extLst>
      <p:ext uri="{19B8F6BF-5375-455C-9EA6-DF929625EA0E}">
        <p15:presenceInfo xmlns:p15="http://schemas.microsoft.com/office/powerpoint/2012/main" userId="Diāna Bremšmite" providerId="None"/>
      </p:ext>
    </p:extLst>
  </p:cmAuthor>
  <p:cmAuthor id="3" name="User2" initials="U" lastIdx="1" clrIdx="2">
    <p:extLst>
      <p:ext uri="{19B8F6BF-5375-455C-9EA6-DF929625EA0E}">
        <p15:presenceInfo xmlns:p15="http://schemas.microsoft.com/office/powerpoint/2012/main" userId="User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0B8"/>
    <a:srgbClr val="6F6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94699" autoAdjust="0"/>
  </p:normalViewPr>
  <p:slideViewPr>
    <p:cSldViewPr snapToGrid="0">
      <p:cViewPr varScale="1">
        <p:scale>
          <a:sx n="44" d="100"/>
          <a:sy n="44" d="100"/>
        </p:scale>
        <p:origin x="648" y="66"/>
      </p:cViewPr>
      <p:guideLst/>
    </p:cSldViewPr>
  </p:slideViewPr>
  <p:outlineViewPr>
    <p:cViewPr>
      <p:scale>
        <a:sx n="33" d="100"/>
        <a:sy n="33" d="100"/>
      </p:scale>
      <p:origin x="0" y="0"/>
    </p:cViewPr>
  </p:outlineViewPr>
  <p:notesTextViewPr>
    <p:cViewPr>
      <p:scale>
        <a:sx n="66" d="100"/>
        <a:sy n="66" d="100"/>
      </p:scale>
      <p:origin x="0" y="0"/>
    </p:cViewPr>
  </p:notesTextViewPr>
  <p:notesViewPr>
    <p:cSldViewPr snapToGrid="0" showGuides="1">
      <p:cViewPr varScale="1">
        <p:scale>
          <a:sx n="96" d="100"/>
          <a:sy n="96" d="100"/>
        </p:scale>
        <p:origin x="288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E4FE7D-AB1E-4361-A275-ED331BC0717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B7858ED-722E-471A-808D-3EAEABA2D09E}">
      <dgm:prSet phldrT="[Text]" custT="1"/>
      <dgm:spPr/>
      <dgm:t>
        <a:bodyPr/>
        <a:lstStyle/>
        <a:p>
          <a:r>
            <a:rPr lang="en-US" sz="3200" dirty="0" err="1">
              <a:latin typeface="Franklin Gothic Book" panose="020B0503020102020204" pitchFamily="34" charset="0"/>
            </a:rPr>
            <a:t>Jauna</a:t>
          </a:r>
          <a:r>
            <a:rPr lang="en-US" sz="3200" dirty="0">
              <a:latin typeface="Franklin Gothic Book" panose="020B0503020102020204" pitchFamily="34" charset="0"/>
            </a:rPr>
            <a:t> </a:t>
          </a:r>
          <a:r>
            <a:rPr lang="en-US" sz="3200" dirty="0" err="1">
              <a:latin typeface="Franklin Gothic Book" panose="020B0503020102020204" pitchFamily="34" charset="0"/>
            </a:rPr>
            <a:t>biznesa</a:t>
          </a:r>
          <a:r>
            <a:rPr lang="en-US" sz="3200" dirty="0">
              <a:latin typeface="Franklin Gothic Book" panose="020B0503020102020204" pitchFamily="34" charset="0"/>
            </a:rPr>
            <a:t> </a:t>
          </a:r>
          <a:r>
            <a:rPr lang="en-US" sz="3200" dirty="0" err="1">
              <a:latin typeface="Franklin Gothic Book" panose="020B0503020102020204" pitchFamily="34" charset="0"/>
            </a:rPr>
            <a:t>ideja</a:t>
          </a:r>
          <a:endParaRPr lang="en-US" sz="3200" dirty="0">
            <a:latin typeface="Franklin Gothic Book" panose="020B0503020102020204" pitchFamily="34" charset="0"/>
          </a:endParaRPr>
        </a:p>
      </dgm:t>
    </dgm:pt>
    <dgm:pt modelId="{478F12DC-A1E9-403F-824C-4472AE3DAF19}" type="parTrans" cxnId="{BB1983FF-5EC6-4D10-8FE1-B601BB5A8433}">
      <dgm:prSet/>
      <dgm:spPr/>
      <dgm:t>
        <a:bodyPr/>
        <a:lstStyle/>
        <a:p>
          <a:endParaRPr lang="en-US"/>
        </a:p>
      </dgm:t>
    </dgm:pt>
    <dgm:pt modelId="{14D92761-6BE3-4633-A9B0-59DC4175E4C3}" type="sibTrans" cxnId="{BB1983FF-5EC6-4D10-8FE1-B601BB5A8433}">
      <dgm:prSet/>
      <dgm:spPr/>
      <dgm:t>
        <a:bodyPr/>
        <a:lstStyle/>
        <a:p>
          <a:endParaRPr lang="en-US"/>
        </a:p>
      </dgm:t>
    </dgm:pt>
    <dgm:pt modelId="{B1EB0652-E13F-4867-85CC-879783D29006}">
      <dgm:prSet phldrT="[Text]" custT="1"/>
      <dgm:spPr/>
      <dgm:t>
        <a:bodyPr/>
        <a:lstStyle/>
        <a:p>
          <a:pPr>
            <a:spcAft>
              <a:spcPts val="1200"/>
            </a:spcAft>
          </a:pPr>
          <a:r>
            <a:rPr lang="fi-FI" sz="2900" dirty="0">
              <a:solidFill>
                <a:srgbClr val="002060"/>
              </a:solidFill>
              <a:latin typeface="Franklin Gothic Book" panose="020B0503020102020204" pitchFamily="34" charset="0"/>
            </a:rPr>
            <a:t>Jaunu produktu vai pakalpojumu radīšana</a:t>
          </a:r>
          <a:endParaRPr lang="en-US" sz="2900" dirty="0">
            <a:solidFill>
              <a:srgbClr val="002060"/>
            </a:solidFill>
            <a:latin typeface="Franklin Gothic Book" panose="020B0503020102020204" pitchFamily="34" charset="0"/>
          </a:endParaRPr>
        </a:p>
      </dgm:t>
    </dgm:pt>
    <dgm:pt modelId="{5E19AF8D-1BA6-4AF9-90E7-38F6CE7C16EB}" type="parTrans" cxnId="{3E55239F-4A6C-4E69-B988-A034D0B139F1}">
      <dgm:prSet/>
      <dgm:spPr/>
      <dgm:t>
        <a:bodyPr/>
        <a:lstStyle/>
        <a:p>
          <a:endParaRPr lang="en-US"/>
        </a:p>
      </dgm:t>
    </dgm:pt>
    <dgm:pt modelId="{5EB60653-AF11-4106-9632-C1500C6A165E}" type="sibTrans" cxnId="{3E55239F-4A6C-4E69-B988-A034D0B139F1}">
      <dgm:prSet/>
      <dgm:spPr/>
      <dgm:t>
        <a:bodyPr/>
        <a:lstStyle/>
        <a:p>
          <a:endParaRPr lang="en-US"/>
        </a:p>
      </dgm:t>
    </dgm:pt>
    <dgm:pt modelId="{DE531508-6BF5-41A8-B594-079A47103A55}">
      <dgm:prSet phldrT="[Text]" custT="1"/>
      <dgm:spPr/>
      <dgm:t>
        <a:bodyPr/>
        <a:lstStyle/>
        <a:p>
          <a:r>
            <a:rPr lang="en-US" sz="3200" dirty="0" err="1"/>
            <a:t>Atbalsta</a:t>
          </a:r>
          <a:r>
            <a:rPr lang="en-US" sz="3200" dirty="0"/>
            <a:t> </a:t>
          </a:r>
          <a:r>
            <a:rPr lang="en-US" sz="3200" dirty="0" err="1"/>
            <a:t>pretendenti</a:t>
          </a:r>
          <a:endParaRPr lang="en-US" sz="3200" dirty="0"/>
        </a:p>
      </dgm:t>
    </dgm:pt>
    <dgm:pt modelId="{2677C9A6-F215-43EC-AE51-89858E511ACC}" type="parTrans" cxnId="{7D3FE52E-F096-469F-89F8-E1C237765336}">
      <dgm:prSet/>
      <dgm:spPr/>
      <dgm:t>
        <a:bodyPr/>
        <a:lstStyle/>
        <a:p>
          <a:endParaRPr lang="en-US"/>
        </a:p>
      </dgm:t>
    </dgm:pt>
    <dgm:pt modelId="{1A247158-6ACB-4FA1-BEBA-639E74FB0FA0}" type="sibTrans" cxnId="{7D3FE52E-F096-469F-89F8-E1C237765336}">
      <dgm:prSet/>
      <dgm:spPr/>
      <dgm:t>
        <a:bodyPr/>
        <a:lstStyle/>
        <a:p>
          <a:endParaRPr lang="en-US"/>
        </a:p>
      </dgm:t>
    </dgm:pt>
    <dgm:pt modelId="{DCC9687F-98FC-48BB-AD59-3D35782ECDC9}">
      <dgm:prSet phldrT="[Text]" custT="1"/>
      <dgm:spPr/>
      <dgm:t>
        <a:bodyPr/>
        <a:lstStyle/>
        <a:p>
          <a:pPr>
            <a:buFont typeface="Wingdings" panose="05000000000000000000" pitchFamily="2" charset="2"/>
            <a:buNone/>
          </a:pPr>
          <a:r>
            <a:rPr lang="en-US" sz="2900" dirty="0" err="1">
              <a:solidFill>
                <a:srgbClr val="002060"/>
              </a:solidFill>
              <a:latin typeface="Franklin Gothic Book" panose="020B0503020102020204" pitchFamily="34" charset="0"/>
            </a:rPr>
            <a:t>Saimnieciskās</a:t>
          </a:r>
          <a:r>
            <a:rPr lang="en-US" sz="2900" dirty="0">
              <a:solidFill>
                <a:srgbClr val="002060"/>
              </a:solidFill>
              <a:latin typeface="Franklin Gothic Book" panose="020B0503020102020204" pitchFamily="34" charset="0"/>
            </a:rPr>
            <a:t> </a:t>
          </a:r>
          <a:r>
            <a:rPr lang="en-US" sz="2900" dirty="0" err="1">
              <a:solidFill>
                <a:srgbClr val="002060"/>
              </a:solidFill>
              <a:latin typeface="Franklin Gothic Book" panose="020B0503020102020204" pitchFamily="34" charset="0"/>
            </a:rPr>
            <a:t>darbības</a:t>
          </a:r>
          <a:r>
            <a:rPr lang="en-US" sz="2900" dirty="0">
              <a:solidFill>
                <a:srgbClr val="002060"/>
              </a:solidFill>
              <a:latin typeface="Franklin Gothic Book" panose="020B0503020102020204" pitchFamily="34" charset="0"/>
            </a:rPr>
            <a:t> </a:t>
          </a:r>
          <a:r>
            <a:rPr lang="en-US" sz="2900" dirty="0" err="1">
              <a:solidFill>
                <a:srgbClr val="002060"/>
              </a:solidFill>
              <a:latin typeface="Franklin Gothic Book" panose="020B0503020102020204" pitchFamily="34" charset="0"/>
            </a:rPr>
            <a:t>veicēji</a:t>
          </a:r>
          <a:endParaRPr lang="en-US" sz="2900" dirty="0">
            <a:solidFill>
              <a:srgbClr val="002060"/>
            </a:solidFill>
            <a:latin typeface="Franklin Gothic Book" panose="020B0503020102020204" pitchFamily="34" charset="0"/>
          </a:endParaRPr>
        </a:p>
      </dgm:t>
    </dgm:pt>
    <dgm:pt modelId="{20ECB3AD-421D-4798-B4DE-E6E9DEB2F4C3}" type="parTrans" cxnId="{D7900C5F-51BB-407D-AB67-6574B35F03E9}">
      <dgm:prSet/>
      <dgm:spPr/>
      <dgm:t>
        <a:bodyPr/>
        <a:lstStyle/>
        <a:p>
          <a:endParaRPr lang="en-US"/>
        </a:p>
      </dgm:t>
    </dgm:pt>
    <dgm:pt modelId="{6A5138F5-1B77-4D68-A47B-FB9A31BFAD73}" type="sibTrans" cxnId="{D7900C5F-51BB-407D-AB67-6574B35F03E9}">
      <dgm:prSet/>
      <dgm:spPr/>
      <dgm:t>
        <a:bodyPr/>
        <a:lstStyle/>
        <a:p>
          <a:endParaRPr lang="en-US"/>
        </a:p>
      </dgm:t>
    </dgm:pt>
    <dgm:pt modelId="{12A2A979-DD37-4332-9EEC-5074320613FD}">
      <dgm:prSet phldrT="[Text]" custT="1"/>
      <dgm:spPr/>
      <dgm:t>
        <a:bodyPr/>
        <a:lstStyle/>
        <a:p>
          <a:r>
            <a:rPr lang="lv-LV" sz="3200" dirty="0">
              <a:latin typeface="Franklin Gothic Book" panose="020B0503020102020204" pitchFamily="34" charset="0"/>
            </a:rPr>
            <a:t>Līdzfinansējums</a:t>
          </a:r>
          <a:endParaRPr lang="en-US" sz="3200" dirty="0">
            <a:latin typeface="Franklin Gothic Book" panose="020B0503020102020204" pitchFamily="34" charset="0"/>
          </a:endParaRPr>
        </a:p>
      </dgm:t>
    </dgm:pt>
    <dgm:pt modelId="{5705C157-40C4-4384-95F5-157ACF9D2A19}" type="parTrans" cxnId="{43D2E8FE-9C8A-4ED4-8AA8-19AA61D4E78E}">
      <dgm:prSet/>
      <dgm:spPr/>
      <dgm:t>
        <a:bodyPr/>
        <a:lstStyle/>
        <a:p>
          <a:endParaRPr lang="en-US"/>
        </a:p>
      </dgm:t>
    </dgm:pt>
    <dgm:pt modelId="{869EB3B9-9971-4A61-84ED-93BA0544753E}" type="sibTrans" cxnId="{43D2E8FE-9C8A-4ED4-8AA8-19AA61D4E78E}">
      <dgm:prSet/>
      <dgm:spPr/>
      <dgm:t>
        <a:bodyPr/>
        <a:lstStyle/>
        <a:p>
          <a:endParaRPr lang="en-US"/>
        </a:p>
      </dgm:t>
    </dgm:pt>
    <dgm:pt modelId="{936EA0BA-D903-4CB1-A91E-184509668545}">
      <dgm:prSet phldrT="[Text]" custT="1"/>
      <dgm:spPr/>
      <dgm:t>
        <a:bodyPr/>
        <a:lstStyle/>
        <a:p>
          <a:pPr algn="l">
            <a:buFontTx/>
            <a:buNone/>
          </a:pPr>
          <a:r>
            <a:rPr lang="lv-LV" sz="2900" b="0" dirty="0">
              <a:solidFill>
                <a:srgbClr val="002060"/>
              </a:solidFill>
              <a:latin typeface="Franklin Gothic Book" panose="020B0503020102020204" pitchFamily="34" charset="0"/>
            </a:rPr>
            <a:t>Pieejamais programmas līdzfinansējums:</a:t>
          </a:r>
          <a:endParaRPr lang="en-US" sz="2900" dirty="0"/>
        </a:p>
      </dgm:t>
    </dgm:pt>
    <dgm:pt modelId="{2B70E54B-05B9-4FA3-A377-625AD0443F5F}" type="parTrans" cxnId="{2F286053-7238-4219-8320-7D9905202DA9}">
      <dgm:prSet/>
      <dgm:spPr/>
      <dgm:t>
        <a:bodyPr/>
        <a:lstStyle/>
        <a:p>
          <a:endParaRPr lang="en-US"/>
        </a:p>
      </dgm:t>
    </dgm:pt>
    <dgm:pt modelId="{F72E860B-67B9-477C-95B0-B488B27C43F6}" type="sibTrans" cxnId="{2F286053-7238-4219-8320-7D9905202DA9}">
      <dgm:prSet/>
      <dgm:spPr/>
      <dgm:t>
        <a:bodyPr/>
        <a:lstStyle/>
        <a:p>
          <a:endParaRPr lang="en-US"/>
        </a:p>
      </dgm:t>
    </dgm:pt>
    <dgm:pt modelId="{65F1DCCF-2C2D-4CDD-95AA-707CC6B8A4E5}">
      <dgm:prSet custT="1"/>
      <dgm:spPr/>
      <dgm:t>
        <a:bodyPr/>
        <a:lstStyle/>
        <a:p>
          <a:pPr>
            <a:spcAft>
              <a:spcPts val="1200"/>
            </a:spcAft>
          </a:pPr>
          <a:r>
            <a:rPr lang="lv-LV" sz="2900" dirty="0">
              <a:solidFill>
                <a:srgbClr val="002060"/>
              </a:solidFill>
              <a:latin typeface="Franklin Gothic Book" panose="020B0503020102020204" pitchFamily="34" charset="0"/>
            </a:rPr>
            <a:t>Esošu produktu uzlabošana, ražošanas jaudas būtiska palielināšana vai ražošanas procesu būtiska maiņa</a:t>
          </a:r>
          <a:endParaRPr lang="en-US" sz="2900" dirty="0">
            <a:solidFill>
              <a:srgbClr val="002060"/>
            </a:solidFill>
            <a:latin typeface="Franklin Gothic Book" panose="020B0503020102020204" pitchFamily="34" charset="0"/>
          </a:endParaRPr>
        </a:p>
      </dgm:t>
    </dgm:pt>
    <dgm:pt modelId="{EF33F36B-7E03-4FEC-91E8-5426830F4E1D}" type="parTrans" cxnId="{C3A8B2EA-9926-463A-B9BE-988D698F3143}">
      <dgm:prSet/>
      <dgm:spPr/>
      <dgm:t>
        <a:bodyPr/>
        <a:lstStyle/>
        <a:p>
          <a:endParaRPr lang="en-US"/>
        </a:p>
      </dgm:t>
    </dgm:pt>
    <dgm:pt modelId="{5347D7FC-D924-46AB-9B8F-F1123E8B6691}" type="sibTrans" cxnId="{C3A8B2EA-9926-463A-B9BE-988D698F3143}">
      <dgm:prSet/>
      <dgm:spPr/>
      <dgm:t>
        <a:bodyPr/>
        <a:lstStyle/>
        <a:p>
          <a:endParaRPr lang="en-US"/>
        </a:p>
      </dgm:t>
    </dgm:pt>
    <dgm:pt modelId="{D2039B53-F9FF-42E6-BF24-42B9DE8CDD1C}">
      <dgm:prSet custT="1"/>
      <dgm:spPr/>
      <dgm:t>
        <a:bodyPr/>
        <a:lstStyle/>
        <a:p>
          <a:pPr>
            <a:spcAft>
              <a:spcPts val="1200"/>
            </a:spcAft>
          </a:pPr>
          <a:r>
            <a:rPr lang="en-US" sz="2900" dirty="0" err="1">
              <a:solidFill>
                <a:srgbClr val="002060"/>
              </a:solidFill>
              <a:latin typeface="Franklin Gothic Book" panose="020B0503020102020204" pitchFamily="34" charset="0"/>
            </a:rPr>
            <a:t>Esoš</a:t>
          </a:r>
          <a:r>
            <a:rPr lang="lv-LV" sz="2900" dirty="0">
              <a:solidFill>
                <a:srgbClr val="002060"/>
              </a:solidFill>
              <a:latin typeface="Franklin Gothic Book" panose="020B0503020102020204" pitchFamily="34" charset="0"/>
            </a:rPr>
            <a:t>u</a:t>
          </a:r>
          <a:r>
            <a:rPr lang="en-US" sz="2900" dirty="0">
              <a:solidFill>
                <a:srgbClr val="002060"/>
              </a:solidFill>
              <a:latin typeface="Franklin Gothic Book" panose="020B0503020102020204" pitchFamily="34" charset="0"/>
            </a:rPr>
            <a:t> </a:t>
          </a:r>
          <a:r>
            <a:rPr lang="en-US" sz="2900" dirty="0" err="1">
              <a:solidFill>
                <a:srgbClr val="002060"/>
              </a:solidFill>
              <a:latin typeface="Franklin Gothic Book" panose="020B0503020102020204" pitchFamily="34" charset="0"/>
            </a:rPr>
            <a:t>pakalpojumu</a:t>
          </a:r>
          <a:r>
            <a:rPr lang="en-US" sz="2900" dirty="0">
              <a:solidFill>
                <a:srgbClr val="002060"/>
              </a:solidFill>
              <a:latin typeface="Franklin Gothic Book" panose="020B0503020102020204" pitchFamily="34" charset="0"/>
            </a:rPr>
            <a:t> </a:t>
          </a:r>
          <a:r>
            <a:rPr lang="en-US" sz="2900" dirty="0" err="1">
              <a:solidFill>
                <a:srgbClr val="002060"/>
              </a:solidFill>
              <a:latin typeface="Franklin Gothic Book" panose="020B0503020102020204" pitchFamily="34" charset="0"/>
            </a:rPr>
            <a:t>efektivitātes</a:t>
          </a:r>
          <a:r>
            <a:rPr lang="en-US" sz="2900" dirty="0">
              <a:solidFill>
                <a:srgbClr val="002060"/>
              </a:solidFill>
              <a:latin typeface="Franklin Gothic Book" panose="020B0503020102020204" pitchFamily="34" charset="0"/>
            </a:rPr>
            <a:t> </a:t>
          </a:r>
          <a:r>
            <a:rPr lang="en-US" sz="2900" dirty="0" err="1">
              <a:solidFill>
                <a:srgbClr val="002060"/>
              </a:solidFill>
              <a:latin typeface="Franklin Gothic Book" panose="020B0503020102020204" pitchFamily="34" charset="0"/>
            </a:rPr>
            <a:t>uzlabošana</a:t>
          </a:r>
          <a:endParaRPr lang="en-US" sz="2900" dirty="0">
            <a:solidFill>
              <a:srgbClr val="002060"/>
            </a:solidFill>
            <a:latin typeface="Franklin Gothic Book" panose="020B0503020102020204" pitchFamily="34" charset="0"/>
          </a:endParaRPr>
        </a:p>
      </dgm:t>
    </dgm:pt>
    <dgm:pt modelId="{1D338936-D3FA-45D4-991B-1948FCC1C33B}" type="parTrans" cxnId="{73E14524-8333-4B21-931F-8A0A0090DE2F}">
      <dgm:prSet/>
      <dgm:spPr/>
      <dgm:t>
        <a:bodyPr/>
        <a:lstStyle/>
        <a:p>
          <a:endParaRPr lang="en-US"/>
        </a:p>
      </dgm:t>
    </dgm:pt>
    <dgm:pt modelId="{C6382EBC-E1FF-4FD8-A976-7A801B17328C}" type="sibTrans" cxnId="{73E14524-8333-4B21-931F-8A0A0090DE2F}">
      <dgm:prSet/>
      <dgm:spPr/>
      <dgm:t>
        <a:bodyPr/>
        <a:lstStyle/>
        <a:p>
          <a:endParaRPr lang="en-US"/>
        </a:p>
      </dgm:t>
    </dgm:pt>
    <dgm:pt modelId="{1B5AA67E-9253-4249-8D6F-22D0479114FD}">
      <dgm:prSet custT="1"/>
      <dgm:spPr/>
      <dgm:t>
        <a:bodyPr/>
        <a:lstStyle/>
        <a:p>
          <a:pPr>
            <a:buFont typeface="Wingdings" panose="05000000000000000000" pitchFamily="2" charset="2"/>
            <a:buChar char="§"/>
          </a:pPr>
          <a:r>
            <a:rPr lang="lv-LV" sz="2900" dirty="0">
              <a:solidFill>
                <a:srgbClr val="002060"/>
              </a:solidFill>
              <a:latin typeface="Franklin Gothic Book" panose="020B0503020102020204" pitchFamily="34" charset="0"/>
            </a:rPr>
            <a:t>Mikro uzņēmumi</a:t>
          </a:r>
          <a:endParaRPr lang="en-US" sz="2900" dirty="0">
            <a:solidFill>
              <a:srgbClr val="002060"/>
            </a:solidFill>
            <a:latin typeface="Franklin Gothic Book" panose="020B0503020102020204" pitchFamily="34" charset="0"/>
          </a:endParaRPr>
        </a:p>
      </dgm:t>
    </dgm:pt>
    <dgm:pt modelId="{372AC492-60CA-4017-8CAF-53E2A6D0643D}" type="parTrans" cxnId="{0F0F0425-06D6-4949-A8A3-915A132E57F6}">
      <dgm:prSet/>
      <dgm:spPr/>
      <dgm:t>
        <a:bodyPr/>
        <a:lstStyle/>
        <a:p>
          <a:endParaRPr lang="en-US"/>
        </a:p>
      </dgm:t>
    </dgm:pt>
    <dgm:pt modelId="{AF88AD14-B67F-40AC-B699-23FD3B7B856D}" type="sibTrans" cxnId="{0F0F0425-06D6-4949-A8A3-915A132E57F6}">
      <dgm:prSet/>
      <dgm:spPr/>
      <dgm:t>
        <a:bodyPr/>
        <a:lstStyle/>
        <a:p>
          <a:endParaRPr lang="en-US"/>
        </a:p>
      </dgm:t>
    </dgm:pt>
    <dgm:pt modelId="{92ADCE29-7F16-4228-B6A3-3BAA58B65860}">
      <dgm:prSet custT="1"/>
      <dgm:spPr/>
      <dgm:t>
        <a:bodyPr/>
        <a:lstStyle/>
        <a:p>
          <a:pPr>
            <a:buFont typeface="Wingdings" panose="05000000000000000000" pitchFamily="2" charset="2"/>
            <a:buChar char="§"/>
          </a:pPr>
          <a:r>
            <a:rPr lang="lv-LV" sz="2900" dirty="0">
              <a:solidFill>
                <a:srgbClr val="002060"/>
              </a:solidFill>
              <a:latin typeface="Franklin Gothic Book" panose="020B0503020102020204" pitchFamily="34" charset="0"/>
            </a:rPr>
            <a:t>Mazie uzņēmumi</a:t>
          </a:r>
          <a:endParaRPr lang="en-US" sz="2900" dirty="0">
            <a:solidFill>
              <a:srgbClr val="002060"/>
            </a:solidFill>
            <a:latin typeface="Franklin Gothic Book" panose="020B0503020102020204" pitchFamily="34" charset="0"/>
          </a:endParaRPr>
        </a:p>
      </dgm:t>
    </dgm:pt>
    <dgm:pt modelId="{C1ECD5E9-A5F3-4A48-9435-9AA060603D5F}" type="parTrans" cxnId="{60F90CFF-AB97-45A8-A7F1-B4B5431C33E6}">
      <dgm:prSet/>
      <dgm:spPr/>
      <dgm:t>
        <a:bodyPr/>
        <a:lstStyle/>
        <a:p>
          <a:endParaRPr lang="en-US"/>
        </a:p>
      </dgm:t>
    </dgm:pt>
    <dgm:pt modelId="{7287A09E-A18D-412A-98F1-0D42A2A35C7A}" type="sibTrans" cxnId="{60F90CFF-AB97-45A8-A7F1-B4B5431C33E6}">
      <dgm:prSet/>
      <dgm:spPr/>
      <dgm:t>
        <a:bodyPr/>
        <a:lstStyle/>
        <a:p>
          <a:endParaRPr lang="en-US"/>
        </a:p>
      </dgm:t>
    </dgm:pt>
    <dgm:pt modelId="{A270B17A-41D1-4C41-AB62-E17C5153C9BE}">
      <dgm:prSet custT="1"/>
      <dgm:spPr/>
      <dgm:t>
        <a:bodyPr/>
        <a:lstStyle/>
        <a:p>
          <a:pPr algn="l">
            <a:buFontTx/>
            <a:buNone/>
          </a:pPr>
          <a:r>
            <a:rPr lang="lv-LV" sz="2900" b="0" dirty="0">
              <a:solidFill>
                <a:srgbClr val="002060"/>
              </a:solidFill>
              <a:latin typeface="Franklin Gothic Book" panose="020B0503020102020204" pitchFamily="34" charset="0"/>
            </a:rPr>
            <a:t>Viena projekta programmas līdzfinansējums:</a:t>
          </a:r>
          <a:endParaRPr lang="lv-LV" sz="2900" dirty="0">
            <a:solidFill>
              <a:srgbClr val="002060"/>
            </a:solidFill>
            <a:latin typeface="Franklin Gothic Book" panose="020B0503020102020204" pitchFamily="34" charset="0"/>
          </a:endParaRPr>
        </a:p>
      </dgm:t>
    </dgm:pt>
    <dgm:pt modelId="{C453F518-4155-4108-8698-94774A9943F1}" type="parTrans" cxnId="{78F2B17F-66A4-4142-9B58-F659FBDFCF7A}">
      <dgm:prSet/>
      <dgm:spPr/>
      <dgm:t>
        <a:bodyPr/>
        <a:lstStyle/>
        <a:p>
          <a:endParaRPr lang="en-US"/>
        </a:p>
      </dgm:t>
    </dgm:pt>
    <dgm:pt modelId="{D6B3AD7F-E631-4E60-A74F-C3CF64E2BB12}" type="sibTrans" cxnId="{78F2B17F-66A4-4142-9B58-F659FBDFCF7A}">
      <dgm:prSet/>
      <dgm:spPr/>
      <dgm:t>
        <a:bodyPr/>
        <a:lstStyle/>
        <a:p>
          <a:endParaRPr lang="en-US"/>
        </a:p>
      </dgm:t>
    </dgm:pt>
    <dgm:pt modelId="{ADDDAC04-91F9-41BB-A89E-2B6E28DE959E}">
      <dgm:prSet custT="1"/>
      <dgm:spPr/>
      <dgm:t>
        <a:bodyPr/>
        <a:lstStyle/>
        <a:p>
          <a:pPr>
            <a:buFontTx/>
            <a:buNone/>
          </a:pPr>
          <a:r>
            <a:rPr lang="lv-LV" sz="2900" dirty="0">
              <a:solidFill>
                <a:srgbClr val="002060"/>
              </a:solidFill>
              <a:latin typeface="Franklin Gothic Book" panose="020B0503020102020204" pitchFamily="34" charset="0"/>
            </a:rPr>
            <a:t>līdz 55%</a:t>
          </a:r>
          <a:endParaRPr lang="en-US" sz="2900" dirty="0">
            <a:solidFill>
              <a:srgbClr val="002060"/>
            </a:solidFill>
            <a:latin typeface="Franklin Gothic Book" panose="020B0503020102020204" pitchFamily="34" charset="0"/>
          </a:endParaRPr>
        </a:p>
      </dgm:t>
    </dgm:pt>
    <dgm:pt modelId="{2A5F4219-3BAA-4E58-BD31-5E6301542BD3}" type="parTrans" cxnId="{9F2A66C9-B31B-4CA0-8061-E8842D198B88}">
      <dgm:prSet/>
      <dgm:spPr/>
      <dgm:t>
        <a:bodyPr/>
        <a:lstStyle/>
        <a:p>
          <a:endParaRPr lang="en-US"/>
        </a:p>
      </dgm:t>
    </dgm:pt>
    <dgm:pt modelId="{C451554C-FDEB-4F95-98DD-1B464185D789}" type="sibTrans" cxnId="{9F2A66C9-B31B-4CA0-8061-E8842D198B88}">
      <dgm:prSet/>
      <dgm:spPr/>
      <dgm:t>
        <a:bodyPr/>
        <a:lstStyle/>
        <a:p>
          <a:endParaRPr lang="en-US"/>
        </a:p>
      </dgm:t>
    </dgm:pt>
    <dgm:pt modelId="{48AA5524-2EE9-4D9F-8FC9-DB79CB76419B}">
      <dgm:prSet custT="1"/>
      <dgm:spPr/>
      <dgm:t>
        <a:bodyPr/>
        <a:lstStyle/>
        <a:p>
          <a:r>
            <a:rPr lang="lv-LV" sz="3200" dirty="0">
              <a:latin typeface="Franklin Gothic Book" panose="020B0503020102020204" pitchFamily="34" charset="0"/>
            </a:rPr>
            <a:t>Atbalsta intensitāte</a:t>
          </a:r>
          <a:endParaRPr lang="en-US" sz="3200" dirty="0">
            <a:latin typeface="Franklin Gothic Book" panose="020B0503020102020204" pitchFamily="34" charset="0"/>
          </a:endParaRPr>
        </a:p>
      </dgm:t>
    </dgm:pt>
    <dgm:pt modelId="{89D7BE6F-E2CE-4EF1-BAB6-C747BD759135}" type="parTrans" cxnId="{F9172ABB-E345-4A92-9611-DEE05DA08EFF}">
      <dgm:prSet/>
      <dgm:spPr/>
      <dgm:t>
        <a:bodyPr/>
        <a:lstStyle/>
        <a:p>
          <a:endParaRPr lang="en-US"/>
        </a:p>
      </dgm:t>
    </dgm:pt>
    <dgm:pt modelId="{8E58DABA-3465-4ED7-BB59-3505FE829132}" type="sibTrans" cxnId="{F9172ABB-E345-4A92-9611-DEE05DA08EFF}">
      <dgm:prSet/>
      <dgm:spPr/>
      <dgm:t>
        <a:bodyPr/>
        <a:lstStyle/>
        <a:p>
          <a:endParaRPr lang="en-US"/>
        </a:p>
      </dgm:t>
    </dgm:pt>
    <dgm:pt modelId="{4509FAB3-7E9F-4CD0-A5D3-6932722C7787}">
      <dgm:prSet custT="1"/>
      <dgm:spPr/>
      <dgm:t>
        <a:bodyPr/>
        <a:lstStyle/>
        <a:p>
          <a:pPr>
            <a:buFont typeface="Wingdings" panose="05000000000000000000" pitchFamily="2" charset="2"/>
            <a:buNone/>
          </a:pPr>
          <a:r>
            <a:rPr lang="lv-LV" sz="2800" dirty="0">
              <a:solidFill>
                <a:srgbClr val="002060"/>
              </a:solidFill>
              <a:latin typeface="Franklin Gothic Book" panose="020B0503020102020204" pitchFamily="34" charset="0"/>
            </a:rPr>
            <a:t>   </a:t>
          </a:r>
          <a:r>
            <a:rPr lang="lv-LV" sz="2400" dirty="0">
              <a:solidFill>
                <a:srgbClr val="002060"/>
              </a:solidFill>
              <a:latin typeface="Franklin Gothic Book" panose="020B0503020102020204" pitchFamily="34" charset="0"/>
            </a:rPr>
            <a:t>(līdz 5 darbinieki, apgrozījums līdz 40 000 EUR)</a:t>
          </a:r>
          <a:endParaRPr lang="en-US" sz="2400" dirty="0">
            <a:solidFill>
              <a:srgbClr val="002060"/>
            </a:solidFill>
            <a:latin typeface="Franklin Gothic Book" panose="020B0503020102020204" pitchFamily="34" charset="0"/>
          </a:endParaRPr>
        </a:p>
      </dgm:t>
    </dgm:pt>
    <dgm:pt modelId="{F295DE2E-6DD0-48DF-8C03-D3BFBEA1724E}" type="parTrans" cxnId="{CB94BF7B-4BC2-4F76-AD27-5BFE364B86D2}">
      <dgm:prSet/>
      <dgm:spPr/>
      <dgm:t>
        <a:bodyPr/>
        <a:lstStyle/>
        <a:p>
          <a:endParaRPr lang="en-US"/>
        </a:p>
      </dgm:t>
    </dgm:pt>
    <dgm:pt modelId="{C6520222-5382-4ABE-BE44-5CB11AFBEB5A}" type="sibTrans" cxnId="{CB94BF7B-4BC2-4F76-AD27-5BFE364B86D2}">
      <dgm:prSet/>
      <dgm:spPr/>
      <dgm:t>
        <a:bodyPr/>
        <a:lstStyle/>
        <a:p>
          <a:endParaRPr lang="en-US"/>
        </a:p>
      </dgm:t>
    </dgm:pt>
    <dgm:pt modelId="{C8DC521A-048F-4D2C-B04A-3BAEE3F2246E}">
      <dgm:prSet custT="1"/>
      <dgm:spPr/>
      <dgm:t>
        <a:bodyPr/>
        <a:lstStyle/>
        <a:p>
          <a:pPr>
            <a:buFont typeface="Wingdings" panose="05000000000000000000" pitchFamily="2" charset="2"/>
            <a:buNone/>
          </a:pPr>
          <a:r>
            <a:rPr lang="lv-LV" sz="2400" dirty="0">
              <a:solidFill>
                <a:srgbClr val="002060"/>
              </a:solidFill>
              <a:latin typeface="Franklin Gothic Book" panose="020B0503020102020204" pitchFamily="34" charset="0"/>
            </a:rPr>
            <a:t>    (līdz 20 darbinieki, apgrozījums līdz 1 000 000 EUR)</a:t>
          </a:r>
          <a:endParaRPr lang="en-US" sz="2400" dirty="0">
            <a:solidFill>
              <a:srgbClr val="002060"/>
            </a:solidFill>
            <a:latin typeface="Franklin Gothic Book" panose="020B0503020102020204" pitchFamily="34" charset="0"/>
          </a:endParaRPr>
        </a:p>
      </dgm:t>
    </dgm:pt>
    <dgm:pt modelId="{72F4CF8E-A325-4F0A-90A0-7A082B091001}" type="parTrans" cxnId="{C64F2AA3-FABB-4508-B8BF-90FAC3D74F0C}">
      <dgm:prSet/>
      <dgm:spPr/>
      <dgm:t>
        <a:bodyPr/>
        <a:lstStyle/>
        <a:p>
          <a:endParaRPr lang="en-US"/>
        </a:p>
      </dgm:t>
    </dgm:pt>
    <dgm:pt modelId="{2AD99006-4AED-4248-B318-ABF7C2F8E386}" type="sibTrans" cxnId="{C64F2AA3-FABB-4508-B8BF-90FAC3D74F0C}">
      <dgm:prSet/>
      <dgm:spPr/>
      <dgm:t>
        <a:bodyPr/>
        <a:lstStyle/>
        <a:p>
          <a:endParaRPr lang="en-US"/>
        </a:p>
      </dgm:t>
    </dgm:pt>
    <dgm:pt modelId="{3494A14C-2202-409B-810F-F9AB681A16D1}">
      <dgm:prSet phldrT="[Text]" custT="1"/>
      <dgm:spPr/>
      <dgm:t>
        <a:bodyPr/>
        <a:lstStyle/>
        <a:p>
          <a:pPr algn="l">
            <a:buFontTx/>
            <a:buNone/>
          </a:pPr>
          <a:r>
            <a:rPr lang="lv-LV" sz="2900" b="0" dirty="0">
              <a:solidFill>
                <a:srgbClr val="002060"/>
              </a:solidFill>
              <a:latin typeface="Franklin Gothic Book" panose="020B0503020102020204" pitchFamily="34" charset="0"/>
            </a:rPr>
            <a:t>457 625, 01 EUR</a:t>
          </a:r>
          <a:endParaRPr lang="en-US" sz="2900" dirty="0"/>
        </a:p>
      </dgm:t>
    </dgm:pt>
    <dgm:pt modelId="{23705655-49DC-4D02-B3F6-F1317B5B08B1}" type="parTrans" cxnId="{23330ED4-A2FC-4D0F-A2AA-30C43FEF9C28}">
      <dgm:prSet/>
      <dgm:spPr/>
      <dgm:t>
        <a:bodyPr/>
        <a:lstStyle/>
        <a:p>
          <a:endParaRPr lang="en-US"/>
        </a:p>
      </dgm:t>
    </dgm:pt>
    <dgm:pt modelId="{9E6AC1AC-BD3E-42AC-B56D-72B3FD67CA6D}" type="sibTrans" cxnId="{23330ED4-A2FC-4D0F-A2AA-30C43FEF9C28}">
      <dgm:prSet/>
      <dgm:spPr/>
      <dgm:t>
        <a:bodyPr/>
        <a:lstStyle/>
        <a:p>
          <a:endParaRPr lang="en-US"/>
        </a:p>
      </dgm:t>
    </dgm:pt>
    <dgm:pt modelId="{58996FAC-E958-477A-A4E8-36032A7C5355}">
      <dgm:prSet custT="1"/>
      <dgm:spPr/>
      <dgm:t>
        <a:bodyPr/>
        <a:lstStyle/>
        <a:p>
          <a:pPr algn="l">
            <a:buFontTx/>
            <a:buNone/>
          </a:pPr>
          <a:r>
            <a:rPr lang="lv-LV" sz="2900" dirty="0">
              <a:solidFill>
                <a:srgbClr val="002060"/>
              </a:solidFill>
              <a:latin typeface="Franklin Gothic Book" panose="020B0503020102020204" pitchFamily="34" charset="0"/>
            </a:rPr>
            <a:t>5 000 - 10 000 EUR</a:t>
          </a:r>
        </a:p>
      </dgm:t>
    </dgm:pt>
    <dgm:pt modelId="{86468D0B-84A6-4D3F-B350-7B818346F015}" type="parTrans" cxnId="{5E1EC831-1589-4D2E-8961-45BB5D47FA79}">
      <dgm:prSet/>
      <dgm:spPr/>
      <dgm:t>
        <a:bodyPr/>
        <a:lstStyle/>
        <a:p>
          <a:endParaRPr lang="en-US"/>
        </a:p>
      </dgm:t>
    </dgm:pt>
    <dgm:pt modelId="{F47B711A-A354-40FF-9072-C8E449E719C4}" type="sibTrans" cxnId="{5E1EC831-1589-4D2E-8961-45BB5D47FA79}">
      <dgm:prSet/>
      <dgm:spPr/>
      <dgm:t>
        <a:bodyPr/>
        <a:lstStyle/>
        <a:p>
          <a:endParaRPr lang="en-US"/>
        </a:p>
      </dgm:t>
    </dgm:pt>
    <dgm:pt modelId="{C9316962-02BA-481E-A743-21E5DD449322}" type="pres">
      <dgm:prSet presAssocID="{56E4FE7D-AB1E-4361-A275-ED331BC07175}" presName="Name0" presStyleCnt="0">
        <dgm:presLayoutVars>
          <dgm:dir/>
          <dgm:animLvl val="lvl"/>
          <dgm:resizeHandles val="exact"/>
        </dgm:presLayoutVars>
      </dgm:prSet>
      <dgm:spPr/>
      <dgm:t>
        <a:bodyPr/>
        <a:lstStyle/>
        <a:p>
          <a:endParaRPr lang="en-US"/>
        </a:p>
      </dgm:t>
    </dgm:pt>
    <dgm:pt modelId="{86EFAE2F-6827-4AE0-9E1A-1C86CDB020CF}" type="pres">
      <dgm:prSet presAssocID="{5B7858ED-722E-471A-808D-3EAEABA2D09E}" presName="linNode" presStyleCnt="0"/>
      <dgm:spPr/>
    </dgm:pt>
    <dgm:pt modelId="{7DE2C55C-3748-46D4-831B-7959896B1C47}" type="pres">
      <dgm:prSet presAssocID="{5B7858ED-722E-471A-808D-3EAEABA2D09E}" presName="parentText" presStyleLbl="node1" presStyleIdx="0" presStyleCnt="4" custScaleX="113345" custScaleY="108268">
        <dgm:presLayoutVars>
          <dgm:chMax val="1"/>
          <dgm:bulletEnabled val="1"/>
        </dgm:presLayoutVars>
      </dgm:prSet>
      <dgm:spPr/>
      <dgm:t>
        <a:bodyPr/>
        <a:lstStyle/>
        <a:p>
          <a:endParaRPr lang="en-US"/>
        </a:p>
      </dgm:t>
    </dgm:pt>
    <dgm:pt modelId="{937E189A-CE7A-4087-AC47-6DFBD26E623D}" type="pres">
      <dgm:prSet presAssocID="{5B7858ED-722E-471A-808D-3EAEABA2D09E}" presName="descendantText" presStyleLbl="alignAccFollowNode1" presStyleIdx="0" presStyleCnt="4" custScaleX="236401" custScaleY="118197">
        <dgm:presLayoutVars>
          <dgm:bulletEnabled val="1"/>
        </dgm:presLayoutVars>
      </dgm:prSet>
      <dgm:spPr/>
      <dgm:t>
        <a:bodyPr/>
        <a:lstStyle/>
        <a:p>
          <a:endParaRPr lang="en-US"/>
        </a:p>
      </dgm:t>
    </dgm:pt>
    <dgm:pt modelId="{ABF43472-2385-4541-8EAA-5C1A5A18E7B9}" type="pres">
      <dgm:prSet presAssocID="{14D92761-6BE3-4633-A9B0-59DC4175E4C3}" presName="sp" presStyleCnt="0"/>
      <dgm:spPr/>
    </dgm:pt>
    <dgm:pt modelId="{5AAD610F-E25B-4BEE-8E05-78C3B19E6591}" type="pres">
      <dgm:prSet presAssocID="{DE531508-6BF5-41A8-B594-079A47103A55}" presName="linNode" presStyleCnt="0"/>
      <dgm:spPr/>
    </dgm:pt>
    <dgm:pt modelId="{A2F761C8-D65B-488A-A1FD-5639453D4DC8}" type="pres">
      <dgm:prSet presAssocID="{DE531508-6BF5-41A8-B594-079A47103A55}" presName="parentText" presStyleLbl="node1" presStyleIdx="1" presStyleCnt="4" custScaleX="110792" custScaleY="105118" custLinFactNeighborX="-1521" custLinFactNeighborY="1018">
        <dgm:presLayoutVars>
          <dgm:chMax val="1"/>
          <dgm:bulletEnabled val="1"/>
        </dgm:presLayoutVars>
      </dgm:prSet>
      <dgm:spPr/>
      <dgm:t>
        <a:bodyPr/>
        <a:lstStyle/>
        <a:p>
          <a:endParaRPr lang="en-US"/>
        </a:p>
      </dgm:t>
    </dgm:pt>
    <dgm:pt modelId="{84B2BA9B-6175-4385-81C9-961B17F21D5F}" type="pres">
      <dgm:prSet presAssocID="{DE531508-6BF5-41A8-B594-079A47103A55}" presName="descendantText" presStyleLbl="alignAccFollowNode1" presStyleIdx="1" presStyleCnt="4" custScaleX="222279" custScaleY="131082" custLinFactNeighborX="2988" custLinFactNeighborY="193">
        <dgm:presLayoutVars>
          <dgm:bulletEnabled val="1"/>
        </dgm:presLayoutVars>
      </dgm:prSet>
      <dgm:spPr/>
      <dgm:t>
        <a:bodyPr/>
        <a:lstStyle/>
        <a:p>
          <a:endParaRPr lang="en-US"/>
        </a:p>
      </dgm:t>
    </dgm:pt>
    <dgm:pt modelId="{A7B89069-1CF0-4181-86F5-7D9A563F5B79}" type="pres">
      <dgm:prSet presAssocID="{1A247158-6ACB-4FA1-BEBA-639E74FB0FA0}" presName="sp" presStyleCnt="0"/>
      <dgm:spPr/>
    </dgm:pt>
    <dgm:pt modelId="{6788262C-46B3-4BD8-938B-9B3B9B67140C}" type="pres">
      <dgm:prSet presAssocID="{12A2A979-DD37-4332-9EEC-5074320613FD}" presName="linNode" presStyleCnt="0"/>
      <dgm:spPr/>
    </dgm:pt>
    <dgm:pt modelId="{C8DC517E-348C-43AC-9589-5D28B2B06D13}" type="pres">
      <dgm:prSet presAssocID="{12A2A979-DD37-4332-9EEC-5074320613FD}" presName="parentText" presStyleLbl="node1" presStyleIdx="2" presStyleCnt="4" custScaleX="108686" custScaleY="85901" custLinFactNeighborX="-339" custLinFactNeighborY="1605">
        <dgm:presLayoutVars>
          <dgm:chMax val="1"/>
          <dgm:bulletEnabled val="1"/>
        </dgm:presLayoutVars>
      </dgm:prSet>
      <dgm:spPr/>
      <dgm:t>
        <a:bodyPr/>
        <a:lstStyle/>
        <a:p>
          <a:endParaRPr lang="en-US"/>
        </a:p>
      </dgm:t>
    </dgm:pt>
    <dgm:pt modelId="{3C0D6228-83A2-42BD-8B2D-A09A4EE33CC3}" type="pres">
      <dgm:prSet presAssocID="{12A2A979-DD37-4332-9EEC-5074320613FD}" presName="descendantText" presStyleLbl="alignAccFollowNode1" presStyleIdx="2" presStyleCnt="4" custScaleX="166427" custLinFactNeighborX="1936" custLinFactNeighborY="7859">
        <dgm:presLayoutVars>
          <dgm:bulletEnabled val="1"/>
        </dgm:presLayoutVars>
      </dgm:prSet>
      <dgm:spPr/>
      <dgm:t>
        <a:bodyPr/>
        <a:lstStyle/>
        <a:p>
          <a:endParaRPr lang="en-US"/>
        </a:p>
      </dgm:t>
    </dgm:pt>
    <dgm:pt modelId="{553D528F-F947-4335-8635-9EA4187D7C29}" type="pres">
      <dgm:prSet presAssocID="{869EB3B9-9971-4A61-84ED-93BA0544753E}" presName="sp" presStyleCnt="0"/>
      <dgm:spPr/>
    </dgm:pt>
    <dgm:pt modelId="{1F842E5B-2E64-4DBF-8420-8606BFCB52B9}" type="pres">
      <dgm:prSet presAssocID="{48AA5524-2EE9-4D9F-8FC9-DB79CB76419B}" presName="linNode" presStyleCnt="0"/>
      <dgm:spPr/>
    </dgm:pt>
    <dgm:pt modelId="{0072BC83-CA1F-4072-A10D-EF0BC9D13237}" type="pres">
      <dgm:prSet presAssocID="{48AA5524-2EE9-4D9F-8FC9-DB79CB76419B}" presName="parentText" presStyleLbl="node1" presStyleIdx="3" presStyleCnt="4" custScaleX="100941" custScaleY="59812" custLinFactNeighborX="-881" custLinFactNeighborY="4954">
        <dgm:presLayoutVars>
          <dgm:chMax val="1"/>
          <dgm:bulletEnabled val="1"/>
        </dgm:presLayoutVars>
      </dgm:prSet>
      <dgm:spPr/>
      <dgm:t>
        <a:bodyPr/>
        <a:lstStyle/>
        <a:p>
          <a:endParaRPr lang="en-US"/>
        </a:p>
      </dgm:t>
    </dgm:pt>
    <dgm:pt modelId="{6F62204F-C66F-40E7-8BFE-0BAD299E12DD}" type="pres">
      <dgm:prSet presAssocID="{48AA5524-2EE9-4D9F-8FC9-DB79CB76419B}" presName="descendantText" presStyleLbl="alignAccFollowNode1" presStyleIdx="3" presStyleCnt="4" custScaleX="155410" custScaleY="47854" custLinFactNeighborY="0">
        <dgm:presLayoutVars>
          <dgm:bulletEnabled val="1"/>
        </dgm:presLayoutVars>
      </dgm:prSet>
      <dgm:spPr/>
      <dgm:t>
        <a:bodyPr/>
        <a:lstStyle/>
        <a:p>
          <a:endParaRPr lang="en-US"/>
        </a:p>
      </dgm:t>
    </dgm:pt>
  </dgm:ptLst>
  <dgm:cxnLst>
    <dgm:cxn modelId="{B26336C2-7A17-4552-9DDE-884C6CFEBC81}" type="presOf" srcId="{5B7858ED-722E-471A-808D-3EAEABA2D09E}" destId="{7DE2C55C-3748-46D4-831B-7959896B1C47}" srcOrd="0" destOrd="0" presId="urn:microsoft.com/office/officeart/2005/8/layout/vList5"/>
    <dgm:cxn modelId="{D4E89A39-B521-4565-BFF8-AE30C0933C18}" type="presOf" srcId="{D2039B53-F9FF-42E6-BF24-42B9DE8CDD1C}" destId="{937E189A-CE7A-4087-AC47-6DFBD26E623D}" srcOrd="0" destOrd="2" presId="urn:microsoft.com/office/officeart/2005/8/layout/vList5"/>
    <dgm:cxn modelId="{D809DDF0-56E6-4CAC-ADEE-ED2BCD8955B3}" type="presOf" srcId="{3494A14C-2202-409B-810F-F9AB681A16D1}" destId="{3C0D6228-83A2-42BD-8B2D-A09A4EE33CC3}" srcOrd="0" destOrd="1" presId="urn:microsoft.com/office/officeart/2005/8/layout/vList5"/>
    <dgm:cxn modelId="{BE3984B1-CB2E-4214-A43D-8A1FD96CA7C6}" type="presOf" srcId="{56E4FE7D-AB1E-4361-A275-ED331BC07175}" destId="{C9316962-02BA-481E-A743-21E5DD449322}" srcOrd="0" destOrd="0" presId="urn:microsoft.com/office/officeart/2005/8/layout/vList5"/>
    <dgm:cxn modelId="{7D3FE52E-F096-469F-89F8-E1C237765336}" srcId="{56E4FE7D-AB1E-4361-A275-ED331BC07175}" destId="{DE531508-6BF5-41A8-B594-079A47103A55}" srcOrd="1" destOrd="0" parTransId="{2677C9A6-F215-43EC-AE51-89858E511ACC}" sibTransId="{1A247158-6ACB-4FA1-BEBA-639E74FB0FA0}"/>
    <dgm:cxn modelId="{23330ED4-A2FC-4D0F-A2AA-30C43FEF9C28}" srcId="{12A2A979-DD37-4332-9EEC-5074320613FD}" destId="{3494A14C-2202-409B-810F-F9AB681A16D1}" srcOrd="1" destOrd="0" parTransId="{23705655-49DC-4D02-B3F6-F1317B5B08B1}" sibTransId="{9E6AC1AC-BD3E-42AC-B56D-72B3FD67CA6D}"/>
    <dgm:cxn modelId="{D16B603A-47CD-4E02-A23B-3898F598AB2A}" type="presOf" srcId="{B1EB0652-E13F-4867-85CC-879783D29006}" destId="{937E189A-CE7A-4087-AC47-6DFBD26E623D}" srcOrd="0" destOrd="0" presId="urn:microsoft.com/office/officeart/2005/8/layout/vList5"/>
    <dgm:cxn modelId="{3180715F-A62B-457D-998B-D3A150F4941F}" type="presOf" srcId="{4509FAB3-7E9F-4CD0-A5D3-6932722C7787}" destId="{84B2BA9B-6175-4385-81C9-961B17F21D5F}" srcOrd="0" destOrd="2" presId="urn:microsoft.com/office/officeart/2005/8/layout/vList5"/>
    <dgm:cxn modelId="{78F2B17F-66A4-4142-9B58-F659FBDFCF7A}" srcId="{12A2A979-DD37-4332-9EEC-5074320613FD}" destId="{A270B17A-41D1-4C41-AB62-E17C5153C9BE}" srcOrd="2" destOrd="0" parTransId="{C453F518-4155-4108-8698-94774A9943F1}" sibTransId="{D6B3AD7F-E631-4E60-A74F-C3CF64E2BB12}"/>
    <dgm:cxn modelId="{9F2A66C9-B31B-4CA0-8061-E8842D198B88}" srcId="{48AA5524-2EE9-4D9F-8FC9-DB79CB76419B}" destId="{ADDDAC04-91F9-41BB-A89E-2B6E28DE959E}" srcOrd="0" destOrd="0" parTransId="{2A5F4219-3BAA-4E58-BD31-5E6301542BD3}" sibTransId="{C451554C-FDEB-4F95-98DD-1B464185D789}"/>
    <dgm:cxn modelId="{3CA3B153-FD05-4963-9761-EE27FBE37DCB}" type="presOf" srcId="{A270B17A-41D1-4C41-AB62-E17C5153C9BE}" destId="{3C0D6228-83A2-42BD-8B2D-A09A4EE33CC3}" srcOrd="0" destOrd="2" presId="urn:microsoft.com/office/officeart/2005/8/layout/vList5"/>
    <dgm:cxn modelId="{9CBCCDC2-BAC4-48CA-8118-89735C340023}" type="presOf" srcId="{DCC9687F-98FC-48BB-AD59-3D35782ECDC9}" destId="{84B2BA9B-6175-4385-81C9-961B17F21D5F}" srcOrd="0" destOrd="0" presId="urn:microsoft.com/office/officeart/2005/8/layout/vList5"/>
    <dgm:cxn modelId="{D7900C5F-51BB-407D-AB67-6574B35F03E9}" srcId="{DE531508-6BF5-41A8-B594-079A47103A55}" destId="{DCC9687F-98FC-48BB-AD59-3D35782ECDC9}" srcOrd="0" destOrd="0" parTransId="{20ECB3AD-421D-4798-B4DE-E6E9DEB2F4C3}" sibTransId="{6A5138F5-1B77-4D68-A47B-FB9A31BFAD73}"/>
    <dgm:cxn modelId="{2F286053-7238-4219-8320-7D9905202DA9}" srcId="{12A2A979-DD37-4332-9EEC-5074320613FD}" destId="{936EA0BA-D903-4CB1-A91E-184509668545}" srcOrd="0" destOrd="0" parTransId="{2B70E54B-05B9-4FA3-A377-625AD0443F5F}" sibTransId="{F72E860B-67B9-477C-95B0-B488B27C43F6}"/>
    <dgm:cxn modelId="{A478C3EB-F065-4ACC-9FB9-2F2C4D5DE25A}" type="presOf" srcId="{DE531508-6BF5-41A8-B594-079A47103A55}" destId="{A2F761C8-D65B-488A-A1FD-5639453D4DC8}" srcOrd="0" destOrd="0" presId="urn:microsoft.com/office/officeart/2005/8/layout/vList5"/>
    <dgm:cxn modelId="{F9172ABB-E345-4A92-9611-DEE05DA08EFF}" srcId="{56E4FE7D-AB1E-4361-A275-ED331BC07175}" destId="{48AA5524-2EE9-4D9F-8FC9-DB79CB76419B}" srcOrd="3" destOrd="0" parTransId="{89D7BE6F-E2CE-4EF1-BAB6-C747BD759135}" sibTransId="{8E58DABA-3465-4ED7-BB59-3505FE829132}"/>
    <dgm:cxn modelId="{C6928310-9057-4694-8018-F385067C1A21}" type="presOf" srcId="{936EA0BA-D903-4CB1-A91E-184509668545}" destId="{3C0D6228-83A2-42BD-8B2D-A09A4EE33CC3}" srcOrd="0" destOrd="0" presId="urn:microsoft.com/office/officeart/2005/8/layout/vList5"/>
    <dgm:cxn modelId="{C3A8B2EA-9926-463A-B9BE-988D698F3143}" srcId="{5B7858ED-722E-471A-808D-3EAEABA2D09E}" destId="{65F1DCCF-2C2D-4CDD-95AA-707CC6B8A4E5}" srcOrd="1" destOrd="0" parTransId="{EF33F36B-7E03-4FEC-91E8-5426830F4E1D}" sibTransId="{5347D7FC-D924-46AB-9B8F-F1123E8B6691}"/>
    <dgm:cxn modelId="{CB94BF7B-4BC2-4F76-AD27-5BFE364B86D2}" srcId="{DE531508-6BF5-41A8-B594-079A47103A55}" destId="{4509FAB3-7E9F-4CD0-A5D3-6932722C7787}" srcOrd="2" destOrd="0" parTransId="{F295DE2E-6DD0-48DF-8C03-D3BFBEA1724E}" sibTransId="{C6520222-5382-4ABE-BE44-5CB11AFBEB5A}"/>
    <dgm:cxn modelId="{957E037C-A532-45F4-90E8-2E194549BF2B}" type="presOf" srcId="{65F1DCCF-2C2D-4CDD-95AA-707CC6B8A4E5}" destId="{937E189A-CE7A-4087-AC47-6DFBD26E623D}" srcOrd="0" destOrd="1" presId="urn:microsoft.com/office/officeart/2005/8/layout/vList5"/>
    <dgm:cxn modelId="{68F20493-D313-4FFF-8D78-2D78385CCF1F}" type="presOf" srcId="{58996FAC-E958-477A-A4E8-36032A7C5355}" destId="{3C0D6228-83A2-42BD-8B2D-A09A4EE33CC3}" srcOrd="0" destOrd="3" presId="urn:microsoft.com/office/officeart/2005/8/layout/vList5"/>
    <dgm:cxn modelId="{3E55239F-4A6C-4E69-B988-A034D0B139F1}" srcId="{5B7858ED-722E-471A-808D-3EAEABA2D09E}" destId="{B1EB0652-E13F-4867-85CC-879783D29006}" srcOrd="0" destOrd="0" parTransId="{5E19AF8D-1BA6-4AF9-90E7-38F6CE7C16EB}" sibTransId="{5EB60653-AF11-4106-9632-C1500C6A165E}"/>
    <dgm:cxn modelId="{43D2E8FE-9C8A-4ED4-8AA8-19AA61D4E78E}" srcId="{56E4FE7D-AB1E-4361-A275-ED331BC07175}" destId="{12A2A979-DD37-4332-9EEC-5074320613FD}" srcOrd="2" destOrd="0" parTransId="{5705C157-40C4-4384-95F5-157ACF9D2A19}" sibTransId="{869EB3B9-9971-4A61-84ED-93BA0544753E}"/>
    <dgm:cxn modelId="{2073A7FD-DD3D-4FEF-916D-BD4CF2CF37BD}" type="presOf" srcId="{92ADCE29-7F16-4228-B6A3-3BAA58B65860}" destId="{84B2BA9B-6175-4385-81C9-961B17F21D5F}" srcOrd="0" destOrd="3" presId="urn:microsoft.com/office/officeart/2005/8/layout/vList5"/>
    <dgm:cxn modelId="{E088AC81-981E-4942-AD3D-AE55C33613BF}" type="presOf" srcId="{ADDDAC04-91F9-41BB-A89E-2B6E28DE959E}" destId="{6F62204F-C66F-40E7-8BFE-0BAD299E12DD}" srcOrd="0" destOrd="0" presId="urn:microsoft.com/office/officeart/2005/8/layout/vList5"/>
    <dgm:cxn modelId="{97674C8E-2948-4FCE-9B80-8E1A0DB1F5B2}" type="presOf" srcId="{1B5AA67E-9253-4249-8D6F-22D0479114FD}" destId="{84B2BA9B-6175-4385-81C9-961B17F21D5F}" srcOrd="0" destOrd="1" presId="urn:microsoft.com/office/officeart/2005/8/layout/vList5"/>
    <dgm:cxn modelId="{DEA70DAE-E429-48E1-BC28-EAFAF5536A6C}" type="presOf" srcId="{12A2A979-DD37-4332-9EEC-5074320613FD}" destId="{C8DC517E-348C-43AC-9589-5D28B2B06D13}" srcOrd="0" destOrd="0" presId="urn:microsoft.com/office/officeart/2005/8/layout/vList5"/>
    <dgm:cxn modelId="{73E14524-8333-4B21-931F-8A0A0090DE2F}" srcId="{5B7858ED-722E-471A-808D-3EAEABA2D09E}" destId="{D2039B53-F9FF-42E6-BF24-42B9DE8CDD1C}" srcOrd="2" destOrd="0" parTransId="{1D338936-D3FA-45D4-991B-1948FCC1C33B}" sibTransId="{C6382EBC-E1FF-4FD8-A976-7A801B17328C}"/>
    <dgm:cxn modelId="{BB1983FF-5EC6-4D10-8FE1-B601BB5A8433}" srcId="{56E4FE7D-AB1E-4361-A275-ED331BC07175}" destId="{5B7858ED-722E-471A-808D-3EAEABA2D09E}" srcOrd="0" destOrd="0" parTransId="{478F12DC-A1E9-403F-824C-4472AE3DAF19}" sibTransId="{14D92761-6BE3-4633-A9B0-59DC4175E4C3}"/>
    <dgm:cxn modelId="{D459EF4C-C53C-41AE-A5DE-B679E7EC7D02}" type="presOf" srcId="{C8DC521A-048F-4D2C-B04A-3BAEE3F2246E}" destId="{84B2BA9B-6175-4385-81C9-961B17F21D5F}" srcOrd="0" destOrd="4" presId="urn:microsoft.com/office/officeart/2005/8/layout/vList5"/>
    <dgm:cxn modelId="{0F44DA75-8362-4225-8B55-D8496CBD048D}" type="presOf" srcId="{48AA5524-2EE9-4D9F-8FC9-DB79CB76419B}" destId="{0072BC83-CA1F-4072-A10D-EF0BC9D13237}" srcOrd="0" destOrd="0" presId="urn:microsoft.com/office/officeart/2005/8/layout/vList5"/>
    <dgm:cxn modelId="{60F90CFF-AB97-45A8-A7F1-B4B5431C33E6}" srcId="{DE531508-6BF5-41A8-B594-079A47103A55}" destId="{92ADCE29-7F16-4228-B6A3-3BAA58B65860}" srcOrd="3" destOrd="0" parTransId="{C1ECD5E9-A5F3-4A48-9435-9AA060603D5F}" sibTransId="{7287A09E-A18D-412A-98F1-0D42A2A35C7A}"/>
    <dgm:cxn modelId="{C64F2AA3-FABB-4508-B8BF-90FAC3D74F0C}" srcId="{DE531508-6BF5-41A8-B594-079A47103A55}" destId="{C8DC521A-048F-4D2C-B04A-3BAEE3F2246E}" srcOrd="4" destOrd="0" parTransId="{72F4CF8E-A325-4F0A-90A0-7A082B091001}" sibTransId="{2AD99006-4AED-4248-B318-ABF7C2F8E386}"/>
    <dgm:cxn modelId="{0F0F0425-06D6-4949-A8A3-915A132E57F6}" srcId="{DE531508-6BF5-41A8-B594-079A47103A55}" destId="{1B5AA67E-9253-4249-8D6F-22D0479114FD}" srcOrd="1" destOrd="0" parTransId="{372AC492-60CA-4017-8CAF-53E2A6D0643D}" sibTransId="{AF88AD14-B67F-40AC-B699-23FD3B7B856D}"/>
    <dgm:cxn modelId="{5E1EC831-1589-4D2E-8961-45BB5D47FA79}" srcId="{12A2A979-DD37-4332-9EEC-5074320613FD}" destId="{58996FAC-E958-477A-A4E8-36032A7C5355}" srcOrd="3" destOrd="0" parTransId="{86468D0B-84A6-4D3F-B350-7B818346F015}" sibTransId="{F47B711A-A354-40FF-9072-C8E449E719C4}"/>
    <dgm:cxn modelId="{CEC9856D-D124-4749-B6CB-3E308198CA48}" type="presParOf" srcId="{C9316962-02BA-481E-A743-21E5DD449322}" destId="{86EFAE2F-6827-4AE0-9E1A-1C86CDB020CF}" srcOrd="0" destOrd="0" presId="urn:microsoft.com/office/officeart/2005/8/layout/vList5"/>
    <dgm:cxn modelId="{13B8063A-13BA-45E2-B01F-D04D420162E6}" type="presParOf" srcId="{86EFAE2F-6827-4AE0-9E1A-1C86CDB020CF}" destId="{7DE2C55C-3748-46D4-831B-7959896B1C47}" srcOrd="0" destOrd="0" presId="urn:microsoft.com/office/officeart/2005/8/layout/vList5"/>
    <dgm:cxn modelId="{F5E6B0FB-03B1-4E11-8235-FAC4698DD9EA}" type="presParOf" srcId="{86EFAE2F-6827-4AE0-9E1A-1C86CDB020CF}" destId="{937E189A-CE7A-4087-AC47-6DFBD26E623D}" srcOrd="1" destOrd="0" presId="urn:microsoft.com/office/officeart/2005/8/layout/vList5"/>
    <dgm:cxn modelId="{2102A741-9AD3-44E9-ABC1-A46476AB64E4}" type="presParOf" srcId="{C9316962-02BA-481E-A743-21E5DD449322}" destId="{ABF43472-2385-4541-8EAA-5C1A5A18E7B9}" srcOrd="1" destOrd="0" presId="urn:microsoft.com/office/officeart/2005/8/layout/vList5"/>
    <dgm:cxn modelId="{F7912039-0588-4617-854D-A4C39772C6DB}" type="presParOf" srcId="{C9316962-02BA-481E-A743-21E5DD449322}" destId="{5AAD610F-E25B-4BEE-8E05-78C3B19E6591}" srcOrd="2" destOrd="0" presId="urn:microsoft.com/office/officeart/2005/8/layout/vList5"/>
    <dgm:cxn modelId="{A498E785-9DBA-42D1-931B-359EE1D46C2E}" type="presParOf" srcId="{5AAD610F-E25B-4BEE-8E05-78C3B19E6591}" destId="{A2F761C8-D65B-488A-A1FD-5639453D4DC8}" srcOrd="0" destOrd="0" presId="urn:microsoft.com/office/officeart/2005/8/layout/vList5"/>
    <dgm:cxn modelId="{0769F9DB-43E1-492A-94DC-C045D3A69207}" type="presParOf" srcId="{5AAD610F-E25B-4BEE-8E05-78C3B19E6591}" destId="{84B2BA9B-6175-4385-81C9-961B17F21D5F}" srcOrd="1" destOrd="0" presId="urn:microsoft.com/office/officeart/2005/8/layout/vList5"/>
    <dgm:cxn modelId="{AC78BEB5-18BC-4BA6-8DE0-242C67D66B6F}" type="presParOf" srcId="{C9316962-02BA-481E-A743-21E5DD449322}" destId="{A7B89069-1CF0-4181-86F5-7D9A563F5B79}" srcOrd="3" destOrd="0" presId="urn:microsoft.com/office/officeart/2005/8/layout/vList5"/>
    <dgm:cxn modelId="{B23C4C35-819F-4BCF-B193-BAEF145BC048}" type="presParOf" srcId="{C9316962-02BA-481E-A743-21E5DD449322}" destId="{6788262C-46B3-4BD8-938B-9B3B9B67140C}" srcOrd="4" destOrd="0" presId="urn:microsoft.com/office/officeart/2005/8/layout/vList5"/>
    <dgm:cxn modelId="{9EB8A377-5B7A-4FF2-AD32-9E6B537E50FF}" type="presParOf" srcId="{6788262C-46B3-4BD8-938B-9B3B9B67140C}" destId="{C8DC517E-348C-43AC-9589-5D28B2B06D13}" srcOrd="0" destOrd="0" presId="urn:microsoft.com/office/officeart/2005/8/layout/vList5"/>
    <dgm:cxn modelId="{0195BC7D-FCC9-4521-B0A7-6F7498048E22}" type="presParOf" srcId="{6788262C-46B3-4BD8-938B-9B3B9B67140C}" destId="{3C0D6228-83A2-42BD-8B2D-A09A4EE33CC3}" srcOrd="1" destOrd="0" presId="urn:microsoft.com/office/officeart/2005/8/layout/vList5"/>
    <dgm:cxn modelId="{2160CA2F-DA50-4AA6-93D9-0B303330FA5C}" type="presParOf" srcId="{C9316962-02BA-481E-A743-21E5DD449322}" destId="{553D528F-F947-4335-8635-9EA4187D7C29}" srcOrd="5" destOrd="0" presId="urn:microsoft.com/office/officeart/2005/8/layout/vList5"/>
    <dgm:cxn modelId="{EE7BDBD0-D789-43EB-90B0-56DFFEB369DF}" type="presParOf" srcId="{C9316962-02BA-481E-A743-21E5DD449322}" destId="{1F842E5B-2E64-4DBF-8420-8606BFCB52B9}" srcOrd="6" destOrd="0" presId="urn:microsoft.com/office/officeart/2005/8/layout/vList5"/>
    <dgm:cxn modelId="{F3FD4BB6-D7F7-4B4C-BE32-42A7A0486CCE}" type="presParOf" srcId="{1F842E5B-2E64-4DBF-8420-8606BFCB52B9}" destId="{0072BC83-CA1F-4072-A10D-EF0BC9D13237}" srcOrd="0" destOrd="0" presId="urn:microsoft.com/office/officeart/2005/8/layout/vList5"/>
    <dgm:cxn modelId="{3D17CC21-C474-4224-86DE-93F0F3F8377F}" type="presParOf" srcId="{1F842E5B-2E64-4DBF-8420-8606BFCB52B9}" destId="{6F62204F-C66F-40E7-8BFE-0BAD299E12D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5EE038-FC0B-4A99-8506-0C964EB6036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11952AA-5C5C-4456-B5FA-439886FEAF9D}">
      <dgm:prSet phldrT="[Text]" custT="1"/>
      <dgm:spPr/>
      <dgm:t>
        <a:bodyPr/>
        <a:lstStyle/>
        <a:p>
          <a:r>
            <a:rPr lang="lv-LV" sz="3200" dirty="0">
              <a:latin typeface="Franklin Gothic Book" panose="020B0503020102020204" pitchFamily="34" charset="0"/>
            </a:rPr>
            <a:t>Administratīvie</a:t>
          </a:r>
          <a:endParaRPr lang="en-US" sz="3200" dirty="0"/>
        </a:p>
      </dgm:t>
    </dgm:pt>
    <dgm:pt modelId="{AB58E579-522F-4E9C-9EAB-F505DCC25CCB}" type="parTrans" cxnId="{07B8C25B-A505-452B-9D87-A80DB73A2A14}">
      <dgm:prSet/>
      <dgm:spPr/>
      <dgm:t>
        <a:bodyPr/>
        <a:lstStyle/>
        <a:p>
          <a:endParaRPr lang="en-US"/>
        </a:p>
      </dgm:t>
    </dgm:pt>
    <dgm:pt modelId="{420DDF70-7288-4DB7-99A0-46023C232B72}" type="sibTrans" cxnId="{07B8C25B-A505-452B-9D87-A80DB73A2A14}">
      <dgm:prSet/>
      <dgm:spPr/>
      <dgm:t>
        <a:bodyPr/>
        <a:lstStyle/>
        <a:p>
          <a:endParaRPr lang="en-US"/>
        </a:p>
      </dgm:t>
    </dgm:pt>
    <dgm:pt modelId="{310C12A3-CEB9-46DE-B88E-E4656D549717}">
      <dgm:prSet phldrT="[Text]" custT="1"/>
      <dgm:spPr/>
      <dgm:t>
        <a:bodyPr/>
        <a:lstStyle/>
        <a:p>
          <a:pPr>
            <a:buFontTx/>
            <a:buNone/>
          </a:pPr>
          <a:r>
            <a:rPr lang="lv-LV" sz="2100" dirty="0">
              <a:solidFill>
                <a:srgbClr val="002060"/>
              </a:solidFill>
              <a:latin typeface="Franklin Gothic Book" panose="020B0503020102020204" pitchFamily="34" charset="0"/>
            </a:rPr>
            <a:t>Tiek </a:t>
          </a:r>
          <a:r>
            <a:rPr lang="lv-LV" sz="2100" b="1" dirty="0">
              <a:solidFill>
                <a:srgbClr val="002060"/>
              </a:solidFill>
              <a:latin typeface="Franklin Gothic Book" panose="020B0503020102020204" pitchFamily="34" charset="0"/>
            </a:rPr>
            <a:t>noraidīts</a:t>
          </a:r>
          <a:r>
            <a:rPr lang="lv-LV" sz="2100" dirty="0">
              <a:solidFill>
                <a:srgbClr val="002060"/>
              </a:solidFill>
              <a:latin typeface="Franklin Gothic Book" panose="020B0503020102020204" pitchFamily="34" charset="0"/>
            </a:rPr>
            <a:t>, ja:</a:t>
          </a:r>
          <a:endParaRPr lang="en-US" sz="2100" dirty="0"/>
        </a:p>
      </dgm:t>
    </dgm:pt>
    <dgm:pt modelId="{85D0F7CA-3185-43A9-BBB9-76DD13B82F2B}" type="parTrans" cxnId="{8ACA0093-7117-4542-A54C-011CD9A01FBE}">
      <dgm:prSet/>
      <dgm:spPr/>
      <dgm:t>
        <a:bodyPr/>
        <a:lstStyle/>
        <a:p>
          <a:endParaRPr lang="en-US"/>
        </a:p>
      </dgm:t>
    </dgm:pt>
    <dgm:pt modelId="{5933B48D-72E2-4ABC-B993-E69664943FC1}" type="sibTrans" cxnId="{8ACA0093-7117-4542-A54C-011CD9A01FBE}">
      <dgm:prSet/>
      <dgm:spPr/>
      <dgm:t>
        <a:bodyPr/>
        <a:lstStyle/>
        <a:p>
          <a:endParaRPr lang="en-US"/>
        </a:p>
      </dgm:t>
    </dgm:pt>
    <dgm:pt modelId="{A4791770-3570-4C9C-BC5B-56295705B1D4}">
      <dgm:prSet phldrT="[Text]" custT="1"/>
      <dgm:spPr/>
      <dgm:t>
        <a:bodyPr/>
        <a:lstStyle/>
        <a:p>
          <a:r>
            <a:rPr lang="lv-LV" sz="3200" dirty="0">
              <a:latin typeface="Franklin Gothic Book" panose="020B0503020102020204" pitchFamily="34" charset="0"/>
            </a:rPr>
            <a:t>Atbilstības</a:t>
          </a:r>
          <a:endParaRPr lang="en-US" sz="3200" dirty="0"/>
        </a:p>
      </dgm:t>
    </dgm:pt>
    <dgm:pt modelId="{54BE4EED-2D00-416E-AD96-30746C1D3D2C}" type="parTrans" cxnId="{5601CC12-6476-475F-A0FF-1E9D9F11EFD8}">
      <dgm:prSet/>
      <dgm:spPr/>
      <dgm:t>
        <a:bodyPr/>
        <a:lstStyle/>
        <a:p>
          <a:endParaRPr lang="en-US"/>
        </a:p>
      </dgm:t>
    </dgm:pt>
    <dgm:pt modelId="{B7EE76A9-C3E8-4E69-95F9-EDDDE0A8E2B6}" type="sibTrans" cxnId="{5601CC12-6476-475F-A0FF-1E9D9F11EFD8}">
      <dgm:prSet/>
      <dgm:spPr/>
      <dgm:t>
        <a:bodyPr/>
        <a:lstStyle/>
        <a:p>
          <a:endParaRPr lang="en-US"/>
        </a:p>
      </dgm:t>
    </dgm:pt>
    <dgm:pt modelId="{E6D09A23-108E-4AA2-AAE6-78D1756F83EA}">
      <dgm:prSet phldrT="[Text]" custT="1"/>
      <dgm:spPr/>
      <dgm:t>
        <a:bodyPr/>
        <a:lstStyle/>
        <a:p>
          <a:pPr>
            <a:buFontTx/>
            <a:buNone/>
          </a:pPr>
          <a:r>
            <a:rPr lang="lv-LV" sz="2000" dirty="0">
              <a:solidFill>
                <a:srgbClr val="002060"/>
              </a:solidFill>
              <a:latin typeface="Franklin Gothic Book" panose="020B0503020102020204" pitchFamily="34" charset="0"/>
            </a:rPr>
            <a:t>T</a:t>
          </a:r>
          <a:r>
            <a:rPr lang="sv-SE" sz="2000" dirty="0">
              <a:solidFill>
                <a:srgbClr val="002060"/>
              </a:solidFill>
              <a:latin typeface="Franklin Gothic Book" panose="020B0503020102020204" pitchFamily="34" charset="0"/>
            </a:rPr>
            <a:t>iek </a:t>
          </a:r>
          <a:r>
            <a:rPr lang="sv-SE" sz="2000" b="1" dirty="0">
              <a:solidFill>
                <a:srgbClr val="002060"/>
              </a:solidFill>
              <a:latin typeface="Franklin Gothic Book" panose="020B0503020102020204" pitchFamily="34" charset="0"/>
            </a:rPr>
            <a:t>noraidīts</a:t>
          </a:r>
          <a:r>
            <a:rPr lang="sv-SE" sz="2000" dirty="0">
              <a:solidFill>
                <a:srgbClr val="002060"/>
              </a:solidFill>
              <a:latin typeface="Franklin Gothic Book" panose="020B0503020102020204" pitchFamily="34" charset="0"/>
            </a:rPr>
            <a:t>, ja</a:t>
          </a:r>
          <a:r>
            <a:rPr lang="lv-LV" sz="2000" dirty="0">
              <a:solidFill>
                <a:srgbClr val="002060"/>
              </a:solidFill>
              <a:latin typeface="Franklin Gothic Book" panose="020B0503020102020204" pitchFamily="34" charset="0"/>
            </a:rPr>
            <a:t>:</a:t>
          </a:r>
          <a:endParaRPr lang="en-US" sz="2000" dirty="0">
            <a:solidFill>
              <a:srgbClr val="002060"/>
            </a:solidFill>
          </a:endParaRPr>
        </a:p>
      </dgm:t>
    </dgm:pt>
    <dgm:pt modelId="{08BA1FD6-AAFE-4673-A03B-692CE8D68E5C}" type="parTrans" cxnId="{B84ADBFD-D5A3-4512-A93E-14B6F3EC3A81}">
      <dgm:prSet/>
      <dgm:spPr/>
      <dgm:t>
        <a:bodyPr/>
        <a:lstStyle/>
        <a:p>
          <a:endParaRPr lang="en-US"/>
        </a:p>
      </dgm:t>
    </dgm:pt>
    <dgm:pt modelId="{96FD07BC-FF51-4870-99A5-5E3F54216D32}" type="sibTrans" cxnId="{B84ADBFD-D5A3-4512-A93E-14B6F3EC3A81}">
      <dgm:prSet/>
      <dgm:spPr/>
      <dgm:t>
        <a:bodyPr/>
        <a:lstStyle/>
        <a:p>
          <a:endParaRPr lang="en-US"/>
        </a:p>
      </dgm:t>
    </dgm:pt>
    <dgm:pt modelId="{4638C4C2-E87E-4BED-8BFD-9CF6765B9F5A}">
      <dgm:prSet phldrT="[Text]" custT="1"/>
      <dgm:spPr/>
      <dgm:t>
        <a:bodyPr/>
        <a:lstStyle/>
        <a:p>
          <a:r>
            <a:rPr lang="lv-LV" sz="3200" dirty="0">
              <a:latin typeface="Franklin Gothic Book" panose="020B0503020102020204" pitchFamily="34" charset="0"/>
            </a:rPr>
            <a:t>Kvalitātes (punktu skaits)</a:t>
          </a:r>
          <a:endParaRPr lang="en-US" sz="3200" dirty="0"/>
        </a:p>
      </dgm:t>
    </dgm:pt>
    <dgm:pt modelId="{97ED9949-EC04-41F6-AC1B-F630068973D9}" type="parTrans" cxnId="{228AE346-2365-4943-905D-0FA6687F448D}">
      <dgm:prSet/>
      <dgm:spPr/>
      <dgm:t>
        <a:bodyPr/>
        <a:lstStyle/>
        <a:p>
          <a:endParaRPr lang="en-US"/>
        </a:p>
      </dgm:t>
    </dgm:pt>
    <dgm:pt modelId="{ED4DB992-2DE0-488B-91EF-FCEB00A0B8CA}" type="sibTrans" cxnId="{228AE346-2365-4943-905D-0FA6687F448D}">
      <dgm:prSet/>
      <dgm:spPr/>
      <dgm:t>
        <a:bodyPr/>
        <a:lstStyle/>
        <a:p>
          <a:endParaRPr lang="en-US"/>
        </a:p>
      </dgm:t>
    </dgm:pt>
    <dgm:pt modelId="{F2F2F288-1D5C-4369-8B1D-B3D77541D517}">
      <dgm:prSet phldrT="[Text]" custT="1"/>
      <dgm:spPr/>
      <dgm:t>
        <a:bodyPr/>
        <a:lstStyle/>
        <a:p>
          <a:pPr>
            <a:buFontTx/>
            <a:buNone/>
          </a:pPr>
          <a:r>
            <a:rPr lang="en-US" sz="2000" dirty="0" err="1">
              <a:solidFill>
                <a:srgbClr val="002060"/>
              </a:solidFill>
              <a:latin typeface="Franklin Gothic Book" panose="020B0503020102020204" pitchFamily="34" charset="0"/>
            </a:rPr>
            <a:t>Plānots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īstenot</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darbības</a:t>
          </a:r>
          <a:r>
            <a:rPr lang="en-US" sz="2000" dirty="0">
              <a:solidFill>
                <a:srgbClr val="002060"/>
              </a:solidFill>
              <a:latin typeface="Franklin Gothic Book" panose="020B0503020102020204" pitchFamily="34" charset="0"/>
            </a:rPr>
            <a:t>:</a:t>
          </a:r>
          <a:endParaRPr lang="en-US" sz="2000" dirty="0">
            <a:solidFill>
              <a:srgbClr val="002060"/>
            </a:solidFill>
          </a:endParaRPr>
        </a:p>
      </dgm:t>
    </dgm:pt>
    <dgm:pt modelId="{FE5EA1CC-E9D7-40FA-B4FD-FFEC5194EC1A}" type="parTrans" cxnId="{26D65EA6-477B-4336-AF85-3545B60BF640}">
      <dgm:prSet/>
      <dgm:spPr/>
      <dgm:t>
        <a:bodyPr/>
        <a:lstStyle/>
        <a:p>
          <a:endParaRPr lang="en-US"/>
        </a:p>
      </dgm:t>
    </dgm:pt>
    <dgm:pt modelId="{026983B0-EF03-4D8B-AEFB-527B3370D602}" type="sibTrans" cxnId="{26D65EA6-477B-4336-AF85-3545B60BF640}">
      <dgm:prSet/>
      <dgm:spPr/>
      <dgm:t>
        <a:bodyPr/>
        <a:lstStyle/>
        <a:p>
          <a:endParaRPr lang="en-US"/>
        </a:p>
      </dgm:t>
    </dgm:pt>
    <dgm:pt modelId="{940AE00F-74E2-475F-8919-CF9485A53B42}">
      <dgm:prSet custT="1"/>
      <dgm:spPr/>
      <dgm:t>
        <a:bodyPr/>
        <a:lstStyle/>
        <a:p>
          <a:r>
            <a:rPr lang="lv-LV" sz="2100" dirty="0">
              <a:solidFill>
                <a:srgbClr val="002060"/>
              </a:solidFill>
              <a:latin typeface="Franklin Gothic Book" panose="020B0503020102020204" pitchFamily="34" charset="0"/>
            </a:rPr>
            <a:t>nav iesniegts paziņojumā norādītajā termiņā</a:t>
          </a:r>
          <a:endParaRPr lang="en-US" sz="2100" dirty="0">
            <a:solidFill>
              <a:srgbClr val="002060"/>
            </a:solidFill>
            <a:latin typeface="Franklin Gothic Book" panose="020B0503020102020204" pitchFamily="34" charset="0"/>
          </a:endParaRPr>
        </a:p>
      </dgm:t>
    </dgm:pt>
    <dgm:pt modelId="{5F66A6F4-ED45-47CA-98AD-E82BAFB0959D}" type="parTrans" cxnId="{47191F97-6B00-40FF-AF8B-A9D1038881E6}">
      <dgm:prSet/>
      <dgm:spPr/>
      <dgm:t>
        <a:bodyPr/>
        <a:lstStyle/>
        <a:p>
          <a:endParaRPr lang="en-US"/>
        </a:p>
      </dgm:t>
    </dgm:pt>
    <dgm:pt modelId="{BE14B694-C403-4337-9D15-034C10849F5C}" type="sibTrans" cxnId="{47191F97-6B00-40FF-AF8B-A9D1038881E6}">
      <dgm:prSet/>
      <dgm:spPr/>
      <dgm:t>
        <a:bodyPr/>
        <a:lstStyle/>
        <a:p>
          <a:endParaRPr lang="en-US"/>
        </a:p>
      </dgm:t>
    </dgm:pt>
    <dgm:pt modelId="{80D24B88-1F6B-46EA-A008-F8E8219B758D}">
      <dgm:prSet custT="1"/>
      <dgm:spPr/>
      <dgm:t>
        <a:bodyPr/>
        <a:lstStyle/>
        <a:p>
          <a:r>
            <a:rPr lang="lv-LV" sz="2100" dirty="0">
              <a:solidFill>
                <a:srgbClr val="002060"/>
              </a:solidFill>
              <a:latin typeface="Franklin Gothic Book" panose="020B0503020102020204" pitchFamily="34" charset="0"/>
            </a:rPr>
            <a:t>nav </a:t>
          </a:r>
          <a:r>
            <a:rPr lang="en-US" sz="2100" dirty="0" err="1">
              <a:solidFill>
                <a:srgbClr val="002060"/>
              </a:solidFill>
              <a:latin typeface="Franklin Gothic Book" panose="020B0503020102020204" pitchFamily="34" charset="0"/>
            </a:rPr>
            <a:t>noformēts</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atbilstoši</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elektronisko</a:t>
          </a:r>
          <a:r>
            <a:rPr lang="lv-LV"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dokumentu</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apriti</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regulējošo</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normatīvo</a:t>
          </a:r>
          <a:r>
            <a:rPr lang="lv-LV"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aktu</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prasībām</a:t>
          </a:r>
          <a:r>
            <a:rPr lang="lv-LV" sz="2100" dirty="0">
              <a:solidFill>
                <a:srgbClr val="002060"/>
              </a:solidFill>
              <a:latin typeface="Franklin Gothic Book" panose="020B0503020102020204" pitchFamily="34" charset="0"/>
            </a:rPr>
            <a:t> (t.sk. nav </a:t>
          </a:r>
          <a:r>
            <a:rPr lang="en-US" sz="2100" dirty="0" err="1">
              <a:solidFill>
                <a:srgbClr val="002060"/>
              </a:solidFill>
              <a:latin typeface="Franklin Gothic Book" panose="020B0503020102020204" pitchFamily="34" charset="0"/>
            </a:rPr>
            <a:t>parakstīts</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ar</a:t>
          </a:r>
          <a:r>
            <a:rPr lang="lv-LV"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drošu</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elektronisko</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parakstu</a:t>
          </a:r>
          <a:r>
            <a:rPr lang="lv-LV" sz="2100" dirty="0">
              <a:solidFill>
                <a:srgbClr val="002060"/>
              </a:solidFill>
              <a:latin typeface="Franklin Gothic Book" panose="020B0503020102020204" pitchFamily="34" charset="0"/>
            </a:rPr>
            <a:t>)</a:t>
          </a:r>
          <a:endParaRPr lang="en-US" sz="2100" dirty="0">
            <a:solidFill>
              <a:srgbClr val="002060"/>
            </a:solidFill>
            <a:latin typeface="Franklin Gothic Book" panose="020B0503020102020204" pitchFamily="34" charset="0"/>
          </a:endParaRPr>
        </a:p>
      </dgm:t>
    </dgm:pt>
    <dgm:pt modelId="{AB877ABC-9426-473E-A770-8596F145FB6B}" type="parTrans" cxnId="{412BB299-4683-4296-A6D3-4066B2068CAA}">
      <dgm:prSet/>
      <dgm:spPr/>
      <dgm:t>
        <a:bodyPr/>
        <a:lstStyle/>
        <a:p>
          <a:endParaRPr lang="en-US"/>
        </a:p>
      </dgm:t>
    </dgm:pt>
    <dgm:pt modelId="{4DE5BCBE-6A36-4EC6-A3A6-9045306F0E6E}" type="sibTrans" cxnId="{412BB299-4683-4296-A6D3-4066B2068CAA}">
      <dgm:prSet/>
      <dgm:spPr/>
      <dgm:t>
        <a:bodyPr/>
        <a:lstStyle/>
        <a:p>
          <a:endParaRPr lang="en-US"/>
        </a:p>
      </dgm:t>
    </dgm:pt>
    <dgm:pt modelId="{D7AFC819-63EC-4AE8-9639-C747FF5F79BB}">
      <dgm:prSet custT="1"/>
      <dgm:spPr/>
      <dgm:t>
        <a:bodyPr/>
        <a:lstStyle/>
        <a:p>
          <a:pPr>
            <a:buFontTx/>
            <a:buNone/>
          </a:pPr>
          <a:r>
            <a:rPr lang="lv-LV" sz="2100" dirty="0">
              <a:solidFill>
                <a:srgbClr val="002060"/>
              </a:solidFill>
              <a:latin typeface="Franklin Gothic Book" panose="020B0503020102020204" pitchFamily="34" charset="0"/>
            </a:rPr>
            <a:t>Var tikt </a:t>
          </a:r>
          <a:r>
            <a:rPr lang="lv-LV" sz="2100" b="1" dirty="0">
              <a:solidFill>
                <a:srgbClr val="002060"/>
              </a:solidFill>
              <a:latin typeface="Franklin Gothic Book" panose="020B0503020102020204" pitchFamily="34" charset="0"/>
            </a:rPr>
            <a:t>apstiprināts ar nosacījumu</a:t>
          </a:r>
          <a:r>
            <a:rPr lang="lv-LV" sz="2100" dirty="0">
              <a:solidFill>
                <a:srgbClr val="002060"/>
              </a:solidFill>
              <a:latin typeface="Franklin Gothic Book" panose="020B0503020102020204" pitchFamily="34" charset="0"/>
            </a:rPr>
            <a:t>, ja:</a:t>
          </a:r>
          <a:endParaRPr lang="en-US" sz="2100" dirty="0">
            <a:solidFill>
              <a:srgbClr val="002060"/>
            </a:solidFill>
            <a:latin typeface="Franklin Gothic Book" panose="020B0503020102020204" pitchFamily="34" charset="0"/>
          </a:endParaRPr>
        </a:p>
      </dgm:t>
    </dgm:pt>
    <dgm:pt modelId="{8E35581A-8C7C-421E-A0AD-C3E925A5C105}" type="parTrans" cxnId="{3A9EA4FC-D40A-465B-AFB9-E5C7A6088318}">
      <dgm:prSet/>
      <dgm:spPr/>
      <dgm:t>
        <a:bodyPr/>
        <a:lstStyle/>
        <a:p>
          <a:endParaRPr lang="en-US"/>
        </a:p>
      </dgm:t>
    </dgm:pt>
    <dgm:pt modelId="{3D4538FF-689A-4A27-B070-2E1D79F7C2B1}" type="sibTrans" cxnId="{3A9EA4FC-D40A-465B-AFB9-E5C7A6088318}">
      <dgm:prSet/>
      <dgm:spPr/>
      <dgm:t>
        <a:bodyPr/>
        <a:lstStyle/>
        <a:p>
          <a:endParaRPr lang="en-US"/>
        </a:p>
      </dgm:t>
    </dgm:pt>
    <dgm:pt modelId="{84D7C5A4-5A91-4846-B385-A55CBABADD25}">
      <dgm:prSet custT="1"/>
      <dgm:spPr/>
      <dgm:t>
        <a:bodyPr/>
        <a:lstStyle/>
        <a:p>
          <a:pPr>
            <a:buFont typeface="Arial" panose="020B0604020202020204" pitchFamily="34" charset="0"/>
            <a:buChar char="•"/>
          </a:pPr>
          <a:r>
            <a:rPr lang="lv-LV" sz="2100" dirty="0">
              <a:solidFill>
                <a:srgbClr val="002060"/>
              </a:solidFill>
              <a:latin typeface="Franklin Gothic Book" panose="020B0503020102020204" pitchFamily="34" charset="0"/>
            </a:rPr>
            <a:t>iesnieguma veidlapā nav aizpildītas visas sadaļas</a:t>
          </a:r>
          <a:endParaRPr lang="en-US" sz="2100" dirty="0">
            <a:solidFill>
              <a:srgbClr val="002060"/>
            </a:solidFill>
            <a:latin typeface="Franklin Gothic Book" panose="020B0503020102020204" pitchFamily="34" charset="0"/>
          </a:endParaRPr>
        </a:p>
      </dgm:t>
    </dgm:pt>
    <dgm:pt modelId="{878E2C85-7E5C-4E18-960E-EE9834B78E33}" type="parTrans" cxnId="{4D6ADB9C-F977-490C-9C6A-2A58A40DED9A}">
      <dgm:prSet/>
      <dgm:spPr/>
      <dgm:t>
        <a:bodyPr/>
        <a:lstStyle/>
        <a:p>
          <a:endParaRPr lang="en-US"/>
        </a:p>
      </dgm:t>
    </dgm:pt>
    <dgm:pt modelId="{940F7A70-8828-4320-9A23-B7D4DC6A1B1E}" type="sibTrans" cxnId="{4D6ADB9C-F977-490C-9C6A-2A58A40DED9A}">
      <dgm:prSet/>
      <dgm:spPr/>
      <dgm:t>
        <a:bodyPr/>
        <a:lstStyle/>
        <a:p>
          <a:endParaRPr lang="en-US"/>
        </a:p>
      </dgm:t>
    </dgm:pt>
    <dgm:pt modelId="{2AC8BF71-76E1-4D05-83E7-608F9E24774D}">
      <dgm:prSet custT="1"/>
      <dgm:spPr/>
      <dgm:t>
        <a:bodyPr/>
        <a:lstStyle/>
        <a:p>
          <a:pPr>
            <a:buFont typeface="Arial" panose="020B0604020202020204" pitchFamily="34" charset="0"/>
            <a:buChar char="•"/>
          </a:pPr>
          <a:r>
            <a:rPr lang="en-US" sz="2100" dirty="0" err="1">
              <a:solidFill>
                <a:srgbClr val="002060"/>
              </a:solidFill>
              <a:latin typeface="Franklin Gothic Book" panose="020B0503020102020204" pitchFamily="34" charset="0"/>
            </a:rPr>
            <a:t>finanšu</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dati</a:t>
          </a:r>
          <a:r>
            <a:rPr lang="en-US" sz="2100" dirty="0">
              <a:solidFill>
                <a:srgbClr val="002060"/>
              </a:solidFill>
              <a:latin typeface="Franklin Gothic Book" panose="020B0503020102020204" pitchFamily="34" charset="0"/>
            </a:rPr>
            <a:t> </a:t>
          </a:r>
          <a:r>
            <a:rPr lang="lv-LV" sz="2100" dirty="0">
              <a:solidFill>
                <a:srgbClr val="002060"/>
              </a:solidFill>
              <a:latin typeface="Franklin Gothic Book" panose="020B0503020102020204" pitchFamily="34" charset="0"/>
            </a:rPr>
            <a:t>nav </a:t>
          </a:r>
          <a:r>
            <a:rPr lang="en-US" sz="2100" dirty="0" err="1">
              <a:solidFill>
                <a:srgbClr val="002060"/>
              </a:solidFill>
              <a:latin typeface="Franklin Gothic Book" panose="020B0503020102020204" pitchFamily="34" charset="0"/>
            </a:rPr>
            <a:t>norādīti</a:t>
          </a:r>
          <a:r>
            <a:rPr lang="en-US" sz="2100" dirty="0">
              <a:solidFill>
                <a:srgbClr val="002060"/>
              </a:solidFill>
              <a:latin typeface="Franklin Gothic Book" panose="020B0503020102020204" pitchFamily="34" charset="0"/>
            </a:rPr>
            <a:t> </a:t>
          </a:r>
          <a:r>
            <a:rPr lang="lv-LV" sz="2100" dirty="0">
              <a:solidFill>
                <a:srgbClr val="002060"/>
              </a:solidFill>
              <a:latin typeface="Franklin Gothic Book" panose="020B0503020102020204" pitchFamily="34" charset="0"/>
            </a:rPr>
            <a:t>EUR</a:t>
          </a:r>
          <a:r>
            <a:rPr lang="en-US" sz="2100" dirty="0">
              <a:solidFill>
                <a:srgbClr val="002060"/>
              </a:solidFill>
              <a:latin typeface="Franklin Gothic Book" panose="020B0503020102020204" pitchFamily="34" charset="0"/>
            </a:rPr>
            <a:t>	</a:t>
          </a:r>
        </a:p>
      </dgm:t>
    </dgm:pt>
    <dgm:pt modelId="{1D7030ED-E91E-4DCB-8C9C-B2A2B09DCC62}" type="parTrans" cxnId="{CA29F5FD-147B-4E7B-BA9A-67C85527C3C5}">
      <dgm:prSet/>
      <dgm:spPr/>
      <dgm:t>
        <a:bodyPr/>
        <a:lstStyle/>
        <a:p>
          <a:endParaRPr lang="en-US"/>
        </a:p>
      </dgm:t>
    </dgm:pt>
    <dgm:pt modelId="{DA9BB261-9222-4D73-B552-0D991FB7253E}" type="sibTrans" cxnId="{CA29F5FD-147B-4E7B-BA9A-67C85527C3C5}">
      <dgm:prSet/>
      <dgm:spPr/>
      <dgm:t>
        <a:bodyPr/>
        <a:lstStyle/>
        <a:p>
          <a:endParaRPr lang="en-US"/>
        </a:p>
      </dgm:t>
    </dgm:pt>
    <dgm:pt modelId="{67CAB107-891E-42FE-9EBF-C5A082DD9BDE}">
      <dgm:prSet custT="1"/>
      <dgm:spPr/>
      <dgm:t>
        <a:bodyPr/>
        <a:lstStyle/>
        <a:p>
          <a:pPr>
            <a:buFont typeface="Arial" panose="020B0604020202020204" pitchFamily="34" charset="0"/>
            <a:buChar char="•"/>
          </a:pPr>
          <a:r>
            <a:rPr lang="lv-LV" sz="2100" dirty="0">
              <a:solidFill>
                <a:srgbClr val="002060"/>
              </a:solidFill>
              <a:latin typeface="Franklin Gothic Book" panose="020B0503020102020204" pitchFamily="34" charset="0"/>
            </a:rPr>
            <a:t>nav sagatavots latviešu valodā vai nav pievienoti visi nolikumā noteiktie iesniedzamie dokumenti</a:t>
          </a:r>
          <a:endParaRPr lang="en-US" sz="2100" dirty="0">
            <a:solidFill>
              <a:srgbClr val="002060"/>
            </a:solidFill>
            <a:latin typeface="Franklin Gothic Book" panose="020B0503020102020204" pitchFamily="34" charset="0"/>
          </a:endParaRPr>
        </a:p>
      </dgm:t>
    </dgm:pt>
    <dgm:pt modelId="{61C801F4-FEBC-4845-89D9-4BDB8BC66888}" type="parTrans" cxnId="{B3812C4A-7448-4C9E-929F-86DB89F904A5}">
      <dgm:prSet/>
      <dgm:spPr/>
      <dgm:t>
        <a:bodyPr/>
        <a:lstStyle/>
        <a:p>
          <a:endParaRPr lang="en-US"/>
        </a:p>
      </dgm:t>
    </dgm:pt>
    <dgm:pt modelId="{C531348C-0DE3-4DCC-9622-3824E0064140}" type="sibTrans" cxnId="{B3812C4A-7448-4C9E-929F-86DB89F904A5}">
      <dgm:prSet/>
      <dgm:spPr/>
      <dgm:t>
        <a:bodyPr/>
        <a:lstStyle/>
        <a:p>
          <a:endParaRPr lang="en-US"/>
        </a:p>
      </dgm:t>
    </dgm:pt>
    <dgm:pt modelId="{A2A61A25-2931-47B0-AEB3-E853100ED08E}">
      <dgm:prSet custT="1"/>
      <dgm:spPr/>
      <dgm:t>
        <a:bodyPr/>
        <a:lstStyle/>
        <a:p>
          <a:pPr>
            <a:buFont typeface="Arial" panose="020B0604020202020204" pitchFamily="34" charset="0"/>
            <a:buChar char="•"/>
          </a:pPr>
          <a:r>
            <a:rPr lang="en-US" sz="2100" dirty="0" err="1">
              <a:solidFill>
                <a:srgbClr val="002060"/>
              </a:solidFill>
              <a:latin typeface="Franklin Gothic Book" panose="020B0503020102020204" pitchFamily="34" charset="0"/>
            </a:rPr>
            <a:t>iesnieguma</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veidlapu</a:t>
          </a:r>
          <a:r>
            <a:rPr lang="en-US" sz="2100" dirty="0">
              <a:solidFill>
                <a:srgbClr val="002060"/>
              </a:solidFill>
              <a:latin typeface="Franklin Gothic Book" panose="020B0503020102020204" pitchFamily="34" charset="0"/>
            </a:rPr>
            <a:t> </a:t>
          </a:r>
          <a:r>
            <a:rPr lang="lv-LV" sz="2100" dirty="0">
              <a:solidFill>
                <a:srgbClr val="002060"/>
              </a:solidFill>
              <a:latin typeface="Franklin Gothic Book" panose="020B0503020102020204" pitchFamily="34" charset="0"/>
            </a:rPr>
            <a:t>nav </a:t>
          </a:r>
          <a:r>
            <a:rPr lang="en-US" sz="2100" dirty="0" err="1">
              <a:solidFill>
                <a:srgbClr val="002060"/>
              </a:solidFill>
              <a:latin typeface="Franklin Gothic Book" panose="020B0503020102020204" pitchFamily="34" charset="0"/>
            </a:rPr>
            <a:t>parakstījusi</a:t>
          </a:r>
          <a:r>
            <a:rPr lang="lv-LV"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pārstāvēttiesīga</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vai</a:t>
          </a:r>
          <a:r>
            <a:rPr lang="en-US" sz="2100" dirty="0">
              <a:solidFill>
                <a:srgbClr val="002060"/>
              </a:solidFill>
              <a:latin typeface="Franklin Gothic Book" panose="020B0503020102020204" pitchFamily="34" charset="0"/>
            </a:rPr>
            <a:t> </a:t>
          </a:r>
          <a:r>
            <a:rPr lang="en-US" sz="2100" dirty="0" err="1">
              <a:solidFill>
                <a:srgbClr val="002060"/>
              </a:solidFill>
              <a:latin typeface="Franklin Gothic Book" panose="020B0503020102020204" pitchFamily="34" charset="0"/>
            </a:rPr>
            <a:t>pilnvarota</a:t>
          </a:r>
          <a:r>
            <a:rPr lang="en-US" sz="2100" dirty="0">
              <a:solidFill>
                <a:srgbClr val="002060"/>
              </a:solidFill>
              <a:latin typeface="Franklin Gothic Book" panose="020B0503020102020204" pitchFamily="34" charset="0"/>
            </a:rPr>
            <a:t> persona</a:t>
          </a:r>
        </a:p>
      </dgm:t>
    </dgm:pt>
    <dgm:pt modelId="{9FCC7F37-32F6-40AC-8F9F-F59BADE94ED8}" type="parTrans" cxnId="{61E93CE6-B714-4CC4-B865-9D8E499C2E35}">
      <dgm:prSet/>
      <dgm:spPr/>
      <dgm:t>
        <a:bodyPr/>
        <a:lstStyle/>
        <a:p>
          <a:endParaRPr lang="en-US"/>
        </a:p>
      </dgm:t>
    </dgm:pt>
    <dgm:pt modelId="{76BE946B-0F1B-4801-A4B1-6C07C0BC3536}" type="sibTrans" cxnId="{61E93CE6-B714-4CC4-B865-9D8E499C2E35}">
      <dgm:prSet/>
      <dgm:spPr/>
      <dgm:t>
        <a:bodyPr/>
        <a:lstStyle/>
        <a:p>
          <a:endParaRPr lang="en-US"/>
        </a:p>
      </dgm:t>
    </dgm:pt>
    <dgm:pt modelId="{C9C389E3-C68A-41BD-B964-0DE012EEB322}">
      <dgm:prSet custT="1"/>
      <dgm:spPr/>
      <dgm:t>
        <a:bodyPr/>
        <a:lstStyle/>
        <a:p>
          <a:r>
            <a:rPr lang="en-US" sz="2000" dirty="0" err="1">
              <a:solidFill>
                <a:srgbClr val="002060"/>
              </a:solidFill>
              <a:latin typeface="Franklin Gothic Book" panose="020B0503020102020204" pitchFamily="34" charset="0"/>
            </a:rPr>
            <a:t>neatbilst</a:t>
          </a:r>
          <a:r>
            <a:rPr lang="en-US" sz="2000" dirty="0">
              <a:solidFill>
                <a:srgbClr val="002060"/>
              </a:solidFill>
              <a:latin typeface="Franklin Gothic Book" panose="020B0503020102020204" pitchFamily="34" charset="0"/>
            </a:rPr>
            <a:t> M</a:t>
          </a:r>
          <a:r>
            <a:rPr lang="lv-LV" sz="2000" dirty="0">
              <a:solidFill>
                <a:srgbClr val="002060"/>
              </a:solidFill>
              <a:latin typeface="Franklin Gothic Book" panose="020B0503020102020204" pitchFamily="34" charset="0"/>
            </a:rPr>
            <a:t>K</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28.01.</a:t>
          </a:r>
          <a:r>
            <a:rPr lang="en-US" sz="2000" dirty="0">
              <a:solidFill>
                <a:srgbClr val="002060"/>
              </a:solidFill>
              <a:latin typeface="Franklin Gothic Book" panose="020B0503020102020204" pitchFamily="34" charset="0"/>
            </a:rPr>
            <a:t>2021</a:t>
          </a: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noteikumos</a:t>
          </a:r>
          <a:r>
            <a:rPr lang="en-US" sz="2000" dirty="0">
              <a:solidFill>
                <a:srgbClr val="002060"/>
              </a:solidFill>
              <a:latin typeface="Franklin Gothic Book" panose="020B0503020102020204" pitchFamily="34" charset="0"/>
            </a:rPr>
            <a:t> Nr. 66 </a:t>
          </a:r>
          <a:r>
            <a:rPr lang="en-US" sz="2000" dirty="0" err="1">
              <a:solidFill>
                <a:srgbClr val="002060"/>
              </a:solidFill>
              <a:latin typeface="Franklin Gothic Book" panose="020B0503020102020204" pitchFamily="34" charset="0"/>
            </a:rPr>
            <a:t>noteiktajam</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projekta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iesnieguma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iesniedzēja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veidam</a:t>
          </a:r>
          <a:endParaRPr lang="en-US" sz="2000" dirty="0">
            <a:solidFill>
              <a:srgbClr val="002060"/>
            </a:solidFill>
            <a:latin typeface="Franklin Gothic Book" panose="020B0503020102020204" pitchFamily="34" charset="0"/>
          </a:endParaRPr>
        </a:p>
      </dgm:t>
    </dgm:pt>
    <dgm:pt modelId="{4C4CFB3D-0A89-4A22-8077-8CA6AA16EE32}" type="parTrans" cxnId="{1D33A3CF-89AA-45A7-8127-99E2132AD619}">
      <dgm:prSet/>
      <dgm:spPr/>
      <dgm:t>
        <a:bodyPr/>
        <a:lstStyle/>
        <a:p>
          <a:endParaRPr lang="en-US"/>
        </a:p>
      </dgm:t>
    </dgm:pt>
    <dgm:pt modelId="{D156CB0C-A72D-4A36-8451-DAD2CAC5CA53}" type="sibTrans" cxnId="{1D33A3CF-89AA-45A7-8127-99E2132AD619}">
      <dgm:prSet/>
      <dgm:spPr/>
      <dgm:t>
        <a:bodyPr/>
        <a:lstStyle/>
        <a:p>
          <a:endParaRPr lang="en-US"/>
        </a:p>
      </dgm:t>
    </dgm:pt>
    <dgm:pt modelId="{81D6C217-D436-4985-9036-7432B471505A}">
      <dgm:prSet custT="1"/>
      <dgm:spPr/>
      <dgm:t>
        <a:bodyPr/>
        <a:lstStyle/>
        <a:p>
          <a:r>
            <a:rPr lang="lv-LV" sz="2000" dirty="0">
              <a:solidFill>
                <a:srgbClr val="002060"/>
              </a:solidFill>
              <a:latin typeface="Franklin Gothic Book" panose="020B0503020102020204" pitchFamily="34" charset="0"/>
            </a:rPr>
            <a:t>projekta mērķis nav veicināt nodarbinātību Latgales reģionā, īstenojot jaunas biznesa idejas</a:t>
          </a:r>
          <a:endParaRPr lang="en-US" sz="2000" dirty="0" err="1">
            <a:solidFill>
              <a:srgbClr val="002060"/>
            </a:solidFill>
            <a:latin typeface="Franklin Gothic Book" panose="020B0503020102020204" pitchFamily="34" charset="0"/>
          </a:endParaRPr>
        </a:p>
      </dgm:t>
    </dgm:pt>
    <dgm:pt modelId="{0F435912-A18D-4CFC-840B-4E85CF32A6A8}" type="parTrans" cxnId="{9C01ADDE-01B5-49E0-81FE-1E63DD0CB957}">
      <dgm:prSet/>
      <dgm:spPr/>
      <dgm:t>
        <a:bodyPr/>
        <a:lstStyle/>
        <a:p>
          <a:endParaRPr lang="en-US"/>
        </a:p>
      </dgm:t>
    </dgm:pt>
    <dgm:pt modelId="{26BD74DC-2DA0-4A26-BB42-12F275F1781D}" type="sibTrans" cxnId="{9C01ADDE-01B5-49E0-81FE-1E63DD0CB957}">
      <dgm:prSet/>
      <dgm:spPr/>
      <dgm:t>
        <a:bodyPr/>
        <a:lstStyle/>
        <a:p>
          <a:endParaRPr lang="en-US"/>
        </a:p>
      </dgm:t>
    </dgm:pt>
    <dgm:pt modelId="{D424E839-25EB-49A8-9B69-59ED0C4DB4F0}">
      <dgm:prSet custT="1"/>
      <dgm:spPr/>
      <dgm:t>
        <a:bodyPr/>
        <a:lstStyle/>
        <a:p>
          <a:r>
            <a:rPr lang="lv-LV" sz="2000" dirty="0">
              <a:solidFill>
                <a:srgbClr val="002060"/>
              </a:solidFill>
              <a:latin typeface="Franklin Gothic Book" panose="020B0503020102020204" pitchFamily="34" charset="0"/>
            </a:rPr>
            <a:t>netiek radīta neviena jauna darba vieta Latgales reģionā</a:t>
          </a:r>
          <a:endParaRPr lang="en-US" sz="2000" dirty="0" err="1">
            <a:solidFill>
              <a:srgbClr val="002060"/>
            </a:solidFill>
            <a:latin typeface="Franklin Gothic Book" panose="020B0503020102020204" pitchFamily="34" charset="0"/>
          </a:endParaRPr>
        </a:p>
      </dgm:t>
    </dgm:pt>
    <dgm:pt modelId="{C1414197-1C32-46D2-A3C4-21CBE26E98A3}" type="parTrans" cxnId="{D810112C-2311-4DE4-88EB-F9352074A8F1}">
      <dgm:prSet/>
      <dgm:spPr/>
      <dgm:t>
        <a:bodyPr/>
        <a:lstStyle/>
        <a:p>
          <a:endParaRPr lang="en-US"/>
        </a:p>
      </dgm:t>
    </dgm:pt>
    <dgm:pt modelId="{4FCE02CB-024E-4C17-ABD9-B7C3204464F9}" type="sibTrans" cxnId="{D810112C-2311-4DE4-88EB-F9352074A8F1}">
      <dgm:prSet/>
      <dgm:spPr/>
      <dgm:t>
        <a:bodyPr/>
        <a:lstStyle/>
        <a:p>
          <a:endParaRPr lang="en-US"/>
        </a:p>
      </dgm:t>
    </dgm:pt>
    <dgm:pt modelId="{435C5E71-E78A-4EC0-AB5C-6B4C40C00630}">
      <dgm:prSet custT="1"/>
      <dgm:spPr/>
      <dgm:t>
        <a:bodyPr/>
        <a:lstStyle/>
        <a:p>
          <a:r>
            <a:rPr lang="lv-LV" sz="2000" dirty="0">
              <a:solidFill>
                <a:srgbClr val="002060"/>
              </a:solidFill>
              <a:latin typeface="Franklin Gothic Book" panose="020B0503020102020204" pitchFamily="34" charset="0"/>
            </a:rPr>
            <a:t>aktivitātes neveic Latgales reģionā	</a:t>
          </a:r>
          <a:endParaRPr lang="en-US" sz="2000" dirty="0" err="1">
            <a:solidFill>
              <a:srgbClr val="002060"/>
            </a:solidFill>
            <a:latin typeface="Franklin Gothic Book" panose="020B0503020102020204" pitchFamily="34" charset="0"/>
          </a:endParaRPr>
        </a:p>
      </dgm:t>
    </dgm:pt>
    <dgm:pt modelId="{1D13C587-4B82-445D-ABC9-007A4887CC6C}" type="parTrans" cxnId="{0942B219-A362-40BA-B15E-588723793FD3}">
      <dgm:prSet/>
      <dgm:spPr/>
      <dgm:t>
        <a:bodyPr/>
        <a:lstStyle/>
        <a:p>
          <a:endParaRPr lang="en-US"/>
        </a:p>
      </dgm:t>
    </dgm:pt>
    <dgm:pt modelId="{FBDB8B35-0857-4B1A-A73C-0FF8ABBC9130}" type="sibTrans" cxnId="{0942B219-A362-40BA-B15E-588723793FD3}">
      <dgm:prSet/>
      <dgm:spPr/>
      <dgm:t>
        <a:bodyPr/>
        <a:lstStyle/>
        <a:p>
          <a:endParaRPr lang="en-US"/>
        </a:p>
      </dgm:t>
    </dgm:pt>
    <dgm:pt modelId="{06649C86-675D-4761-B1BC-6F23E46BF17A}">
      <dgm:prSet custT="1"/>
      <dgm:spPr/>
      <dgm:t>
        <a:bodyPr/>
        <a:lstStyle/>
        <a:p>
          <a:r>
            <a:rPr lang="en-US" sz="2000" dirty="0">
              <a:solidFill>
                <a:srgbClr val="002060"/>
              </a:solidFill>
              <a:latin typeface="Franklin Gothic Book" panose="020B0503020102020204" pitchFamily="34" charset="0"/>
            </a:rPr>
            <a:t>nav </a:t>
          </a:r>
          <a:r>
            <a:rPr lang="en-US" sz="2000" dirty="0" err="1">
              <a:solidFill>
                <a:srgbClr val="002060"/>
              </a:solidFill>
              <a:latin typeface="Franklin Gothic Book" panose="020B0503020102020204" pitchFamily="34" charset="0"/>
            </a:rPr>
            <a:t>pietiekama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projekta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īstenošanas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administrēšanas</a:t>
          </a:r>
          <a:r>
            <a:rPr lang="en-US" sz="2000" dirty="0">
              <a:solidFill>
                <a:srgbClr val="002060"/>
              </a:solidFill>
              <a:latin typeface="Franklin Gothic Book" panose="020B0503020102020204" pitchFamily="34" charset="0"/>
            </a:rPr>
            <a:t> un </a:t>
          </a:r>
          <a:r>
            <a:rPr lang="en-US" sz="2000" dirty="0" err="1">
              <a:solidFill>
                <a:srgbClr val="002060"/>
              </a:solidFill>
              <a:latin typeface="Franklin Gothic Book" panose="020B0503020102020204" pitchFamily="34" charset="0"/>
            </a:rPr>
            <a:t>finanšu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kapacitāte</a:t>
          </a:r>
          <a:r>
            <a:rPr lang="en-US" sz="2000" dirty="0">
              <a:solidFill>
                <a:srgbClr val="002060"/>
              </a:solidFill>
              <a:latin typeface="Franklin Gothic Book" panose="020B0503020102020204" pitchFamily="34" charset="0"/>
            </a:rPr>
            <a:t>	</a:t>
          </a:r>
        </a:p>
      </dgm:t>
    </dgm:pt>
    <dgm:pt modelId="{EF9F757E-01C4-440D-B8C6-750BDA053353}" type="parTrans" cxnId="{A829F008-B5A2-4AF9-ABD4-4C2B076E3E43}">
      <dgm:prSet/>
      <dgm:spPr/>
      <dgm:t>
        <a:bodyPr/>
        <a:lstStyle/>
        <a:p>
          <a:endParaRPr lang="en-US"/>
        </a:p>
      </dgm:t>
    </dgm:pt>
    <dgm:pt modelId="{E56EE6EB-2D7E-4137-8655-26C9083BFFC4}" type="sibTrans" cxnId="{A829F008-B5A2-4AF9-ABD4-4C2B076E3E43}">
      <dgm:prSet/>
      <dgm:spPr/>
      <dgm:t>
        <a:bodyPr/>
        <a:lstStyle/>
        <a:p>
          <a:endParaRPr lang="en-US"/>
        </a:p>
      </dgm:t>
    </dgm:pt>
    <dgm:pt modelId="{A5CC36DD-ABC8-4709-83E6-D5A7F2F15A01}">
      <dgm:prSet custT="1"/>
      <dgm:spPr/>
      <dgm:t>
        <a:bodyPr/>
        <a:lstStyle/>
        <a:p>
          <a:r>
            <a:rPr lang="lv-LV" sz="2000" dirty="0">
              <a:solidFill>
                <a:srgbClr val="002060"/>
              </a:solidFill>
              <a:latin typeface="Franklin Gothic Book" panose="020B0503020102020204" pitchFamily="34" charset="0"/>
            </a:rPr>
            <a:t>neatbilst Komisijas regulas Nr. 1407/2013 prasībām </a:t>
          </a:r>
          <a:r>
            <a:rPr lang="lv-LV" sz="2000" i="1" dirty="0" err="1">
              <a:solidFill>
                <a:srgbClr val="002060"/>
              </a:solidFill>
              <a:latin typeface="Franklin Gothic Book" panose="020B0503020102020204" pitchFamily="34" charset="0"/>
            </a:rPr>
            <a:t>de</a:t>
          </a:r>
          <a:r>
            <a:rPr lang="lv-LV" sz="2000" i="1" dirty="0">
              <a:solidFill>
                <a:srgbClr val="002060"/>
              </a:solidFill>
              <a:latin typeface="Franklin Gothic Book" panose="020B0503020102020204" pitchFamily="34" charset="0"/>
            </a:rPr>
            <a:t> </a:t>
          </a:r>
          <a:r>
            <a:rPr lang="lv-LV" sz="2000" i="1" dirty="0" err="1">
              <a:solidFill>
                <a:srgbClr val="002060"/>
              </a:solidFill>
              <a:latin typeface="Franklin Gothic Book" panose="020B0503020102020204" pitchFamily="34" charset="0"/>
            </a:rPr>
            <a:t>minimis</a:t>
          </a:r>
          <a:r>
            <a:rPr lang="lv-LV" sz="2000" dirty="0">
              <a:solidFill>
                <a:srgbClr val="002060"/>
              </a:solidFill>
              <a:latin typeface="Franklin Gothic Book" panose="020B0503020102020204" pitchFamily="34" charset="0"/>
            </a:rPr>
            <a:t> atbalsta saņemšanai</a:t>
          </a:r>
          <a:endParaRPr lang="en-US" sz="2000" dirty="0">
            <a:solidFill>
              <a:srgbClr val="002060"/>
            </a:solidFill>
            <a:latin typeface="Franklin Gothic Book" panose="020B0503020102020204" pitchFamily="34" charset="0"/>
          </a:endParaRPr>
        </a:p>
      </dgm:t>
    </dgm:pt>
    <dgm:pt modelId="{EB7EC7A5-7AAF-4536-865F-CDF9560DAA59}" type="parTrans" cxnId="{BF0CB42B-8DF0-469A-8DBF-5CF24194E5AD}">
      <dgm:prSet/>
      <dgm:spPr/>
      <dgm:t>
        <a:bodyPr/>
        <a:lstStyle/>
        <a:p>
          <a:endParaRPr lang="en-US"/>
        </a:p>
      </dgm:t>
    </dgm:pt>
    <dgm:pt modelId="{8A7BC1F5-0875-42A4-A9DE-9D2580C2B585}" type="sibTrans" cxnId="{BF0CB42B-8DF0-469A-8DBF-5CF24194E5AD}">
      <dgm:prSet/>
      <dgm:spPr/>
      <dgm:t>
        <a:bodyPr/>
        <a:lstStyle/>
        <a:p>
          <a:endParaRPr lang="en-US"/>
        </a:p>
      </dgm:t>
    </dgm:pt>
    <dgm:pt modelId="{856511D1-42DB-450C-B852-D199F3BC5C7A}">
      <dgm:prSet custT="1"/>
      <dgm:spPr/>
      <dgm:t>
        <a:bodyPr/>
        <a:lstStyle/>
        <a:p>
          <a:r>
            <a:rPr lang="lv-LV" sz="2000" dirty="0">
              <a:solidFill>
                <a:srgbClr val="002060"/>
              </a:solidFill>
              <a:latin typeface="Franklin Gothic Book" panose="020B0503020102020204" pitchFamily="34" charset="0"/>
            </a:rPr>
            <a:t>ir </a:t>
          </a:r>
          <a:r>
            <a:rPr lang="en-US" sz="2000" dirty="0" err="1">
              <a:solidFill>
                <a:srgbClr val="002060"/>
              </a:solidFill>
              <a:latin typeface="Franklin Gothic Book" panose="020B0503020102020204" pitchFamily="34" charset="0"/>
            </a:rPr>
            <a:t>grūtībās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nonācis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komersants</a:t>
          </a:r>
          <a:endParaRPr lang="en-US" sz="2000" dirty="0">
            <a:solidFill>
              <a:srgbClr val="002060"/>
            </a:solidFill>
            <a:latin typeface="Franklin Gothic Book" panose="020B0503020102020204" pitchFamily="34" charset="0"/>
          </a:endParaRPr>
        </a:p>
      </dgm:t>
    </dgm:pt>
    <dgm:pt modelId="{89B3E141-D135-4CCC-B24F-6A7B0CA64C22}" type="parTrans" cxnId="{3584BC61-22C7-4B30-908E-F224BDAAEA31}">
      <dgm:prSet/>
      <dgm:spPr/>
      <dgm:t>
        <a:bodyPr/>
        <a:lstStyle/>
        <a:p>
          <a:endParaRPr lang="en-US"/>
        </a:p>
      </dgm:t>
    </dgm:pt>
    <dgm:pt modelId="{BEB93D45-EF9D-4507-BA18-345DF1B24677}" type="sibTrans" cxnId="{3584BC61-22C7-4B30-908E-F224BDAAEA31}">
      <dgm:prSet/>
      <dgm:spPr/>
      <dgm:t>
        <a:bodyPr/>
        <a:lstStyle/>
        <a:p>
          <a:endParaRPr lang="en-US"/>
        </a:p>
      </dgm:t>
    </dgm:pt>
    <dgm:pt modelId="{451F5443-B58E-4B30-B06A-7D4042DF8C90}">
      <dgm:prSet custT="1"/>
      <dgm:spPr/>
      <dgm:t>
        <a:bodyPr/>
        <a:lstStyle/>
        <a:p>
          <a:r>
            <a:rPr lang="en-US" sz="2000" dirty="0" err="1">
              <a:solidFill>
                <a:srgbClr val="002060"/>
              </a:solidFill>
              <a:latin typeface="Franklin Gothic Book" panose="020B0503020102020204" pitchFamily="34" charset="0"/>
            </a:rPr>
            <a:t>plānots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īstenot</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aktivitātes neatbalstāmajās nozarēs</a:t>
          </a:r>
          <a:endParaRPr lang="en-US" sz="2000" dirty="0">
            <a:solidFill>
              <a:srgbClr val="002060"/>
            </a:solidFill>
            <a:latin typeface="Franklin Gothic Book" panose="020B0503020102020204" pitchFamily="34" charset="0"/>
          </a:endParaRPr>
        </a:p>
      </dgm:t>
    </dgm:pt>
    <dgm:pt modelId="{10152E0B-99F9-4B96-B211-A313B91E304D}" type="parTrans" cxnId="{14323231-02D5-464A-9B0C-9C562D8AA3D1}">
      <dgm:prSet/>
      <dgm:spPr/>
      <dgm:t>
        <a:bodyPr/>
        <a:lstStyle/>
        <a:p>
          <a:endParaRPr lang="en-US"/>
        </a:p>
      </dgm:t>
    </dgm:pt>
    <dgm:pt modelId="{F3BF375A-2A35-427E-89F0-4D7F9D02EB37}" type="sibTrans" cxnId="{14323231-02D5-464A-9B0C-9C562D8AA3D1}">
      <dgm:prSet/>
      <dgm:spPr/>
      <dgm:t>
        <a:bodyPr/>
        <a:lstStyle/>
        <a:p>
          <a:endParaRPr lang="en-US"/>
        </a:p>
      </dgm:t>
    </dgm:pt>
    <dgm:pt modelId="{A6F1A8AF-75F9-4F39-BDC0-C92D5E03B8D5}">
      <dgm:prSet custT="1"/>
      <dgm:spPr/>
      <dgm:t>
        <a:bodyPr/>
        <a:lstStyle/>
        <a:p>
          <a:pPr>
            <a:buFont typeface="Arial" panose="020B0604020202020204" pitchFamily="34" charset="0"/>
            <a:buChar char="•"/>
          </a:pPr>
          <a:r>
            <a:rPr lang="lv-LV" sz="2000" dirty="0">
              <a:solidFill>
                <a:srgbClr val="002060"/>
              </a:solidFill>
              <a:latin typeface="Franklin Gothic Book" panose="020B0503020102020204" pitchFamily="34" charset="0"/>
            </a:rPr>
            <a:t>ir nodokļu parādi, kas pārsniedz 150 EUR</a:t>
          </a:r>
          <a:endParaRPr lang="en-US" sz="2000" dirty="0">
            <a:solidFill>
              <a:srgbClr val="002060"/>
            </a:solidFill>
            <a:latin typeface="Franklin Gothic Book" panose="020B0503020102020204" pitchFamily="34" charset="0"/>
          </a:endParaRPr>
        </a:p>
      </dgm:t>
    </dgm:pt>
    <dgm:pt modelId="{ED534F9A-50AA-46C6-B746-0903CB139C9F}" type="parTrans" cxnId="{9050109A-B962-4B62-9D87-5BDA45E4E6A2}">
      <dgm:prSet/>
      <dgm:spPr/>
      <dgm:t>
        <a:bodyPr/>
        <a:lstStyle/>
        <a:p>
          <a:endParaRPr lang="en-US"/>
        </a:p>
      </dgm:t>
    </dgm:pt>
    <dgm:pt modelId="{78DF0CFF-3423-4ECA-8CE4-ADDC29B86C18}" type="sibTrans" cxnId="{9050109A-B962-4B62-9D87-5BDA45E4E6A2}">
      <dgm:prSet/>
      <dgm:spPr/>
      <dgm:t>
        <a:bodyPr/>
        <a:lstStyle/>
        <a:p>
          <a:endParaRPr lang="en-US"/>
        </a:p>
      </dgm:t>
    </dgm:pt>
    <dgm:pt modelId="{0250A809-E03F-44DA-887A-6BD0518AAA90}">
      <dgm:prSet custT="1"/>
      <dgm:spPr/>
      <dgm:t>
        <a:bodyPr/>
        <a:lstStyle/>
        <a:p>
          <a:pPr>
            <a:buFont typeface="Arial" panose="020B0604020202020204" pitchFamily="34" charset="0"/>
            <a:buChar char="•"/>
          </a:pPr>
          <a:r>
            <a:rPr lang="en-US" sz="2000" dirty="0" err="1">
              <a:solidFill>
                <a:srgbClr val="002060"/>
              </a:solidFill>
              <a:latin typeface="Franklin Gothic Book" panose="020B0503020102020204" pitchFamily="34" charset="0"/>
            </a:rPr>
            <a:t>plānotie</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sasniedzamie</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rezultāti</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nav</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precīzi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definēti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pamatoti</a:t>
          </a:r>
          <a:r>
            <a:rPr lang="en-US" sz="2000" dirty="0">
              <a:solidFill>
                <a:srgbClr val="002060"/>
              </a:solidFill>
              <a:latin typeface="Franklin Gothic Book" panose="020B0503020102020204" pitchFamily="34" charset="0"/>
            </a:rPr>
            <a:t> un </a:t>
          </a:r>
          <a:r>
            <a:rPr lang="en-US" sz="2000" dirty="0" err="1">
              <a:solidFill>
                <a:srgbClr val="002060"/>
              </a:solidFill>
              <a:latin typeface="Franklin Gothic Book" panose="020B0503020102020204" pitchFamily="34" charset="0"/>
            </a:rPr>
            <a:t>izmērāmi</a:t>
          </a:r>
          <a:r>
            <a:rPr lang="en-US" sz="2000" dirty="0">
              <a:solidFill>
                <a:srgbClr val="002060"/>
              </a:solidFill>
              <a:latin typeface="Franklin Gothic Book" panose="020B0503020102020204" pitchFamily="34" charset="0"/>
            </a:rPr>
            <a:t>	</a:t>
          </a:r>
        </a:p>
      </dgm:t>
    </dgm:pt>
    <dgm:pt modelId="{21AB9A08-8183-44FB-8A49-BA600336D970}" type="parTrans" cxnId="{6932D289-9173-427D-8001-C73D645F79DA}">
      <dgm:prSet/>
      <dgm:spPr/>
      <dgm:t>
        <a:bodyPr/>
        <a:lstStyle/>
        <a:p>
          <a:endParaRPr lang="en-US"/>
        </a:p>
      </dgm:t>
    </dgm:pt>
    <dgm:pt modelId="{A8F648EF-2E24-4859-9AE1-F923EAF41BB3}" type="sibTrans" cxnId="{6932D289-9173-427D-8001-C73D645F79DA}">
      <dgm:prSet/>
      <dgm:spPr/>
      <dgm:t>
        <a:bodyPr/>
        <a:lstStyle/>
        <a:p>
          <a:endParaRPr lang="en-US"/>
        </a:p>
      </dgm:t>
    </dgm:pt>
    <dgm:pt modelId="{2599617F-E270-4CD8-8CA1-DBD1DA95460A}">
      <dgm:prSet custT="1"/>
      <dgm:spPr/>
      <dgm:t>
        <a:bodyPr/>
        <a:lstStyle/>
        <a:p>
          <a:pPr>
            <a:buFont typeface="Arial" panose="020B0604020202020204" pitchFamily="34" charset="0"/>
            <a:buChar char="•"/>
          </a:pPr>
          <a:r>
            <a:rPr lang="lv-LV" sz="2000" dirty="0">
              <a:solidFill>
                <a:srgbClr val="002060"/>
              </a:solidFill>
              <a:latin typeface="Franklin Gothic Book" panose="020B0503020102020204" pitchFamily="34" charset="0"/>
            </a:rPr>
            <a:t>atbalstāmās darbības un attiecināmās izmaksas neatbilst noteikumu prasībām, t.sk. pārsniedz noteiktos izmaksu ierobežojumus</a:t>
          </a:r>
          <a:endParaRPr lang="en-US" sz="2000" dirty="0">
            <a:solidFill>
              <a:srgbClr val="002060"/>
            </a:solidFill>
            <a:latin typeface="Franklin Gothic Book" panose="020B0503020102020204" pitchFamily="34" charset="0"/>
          </a:endParaRPr>
        </a:p>
      </dgm:t>
    </dgm:pt>
    <dgm:pt modelId="{2013594E-01CE-45E0-B610-B2E86099BD9F}" type="parTrans" cxnId="{B77789A6-9D26-4FC6-ADAD-390E0AFBFADE}">
      <dgm:prSet/>
      <dgm:spPr/>
      <dgm:t>
        <a:bodyPr/>
        <a:lstStyle/>
        <a:p>
          <a:endParaRPr lang="en-US"/>
        </a:p>
      </dgm:t>
    </dgm:pt>
    <dgm:pt modelId="{8EB103AC-7C08-405B-AAFD-1E000432CDA6}" type="sibTrans" cxnId="{B77789A6-9D26-4FC6-ADAD-390E0AFBFADE}">
      <dgm:prSet/>
      <dgm:spPr/>
      <dgm:t>
        <a:bodyPr/>
        <a:lstStyle/>
        <a:p>
          <a:endParaRPr lang="en-US"/>
        </a:p>
      </dgm:t>
    </dgm:pt>
    <dgm:pt modelId="{6A9F53B3-11CE-471F-B75C-C4090746F54A}">
      <dgm:prSet custT="1"/>
      <dgm:spPr/>
      <dgm:t>
        <a:bodyPr/>
        <a:lstStyle/>
        <a:p>
          <a:pPr>
            <a:buFont typeface="Arial" panose="020B0604020202020204" pitchFamily="34" charset="0"/>
            <a:buChar char="•"/>
          </a:pPr>
          <a:r>
            <a:rPr lang="lv-LV" sz="2000" dirty="0">
              <a:solidFill>
                <a:srgbClr val="002060"/>
              </a:solidFill>
              <a:latin typeface="Franklin Gothic Book" panose="020B0503020102020204" pitchFamily="34" charset="0"/>
            </a:rPr>
            <a:t>p</a:t>
          </a:r>
          <a:r>
            <a:rPr lang="en-US" sz="2000" dirty="0" err="1">
              <a:solidFill>
                <a:srgbClr val="002060"/>
              </a:solidFill>
              <a:latin typeface="Franklin Gothic Book" panose="020B0503020102020204" pitchFamily="34" charset="0"/>
            </a:rPr>
            <a:t>rojektā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paredzētās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darbības</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nav </a:t>
          </a:r>
          <a:r>
            <a:rPr lang="en-US" sz="2000" dirty="0" err="1">
              <a:solidFill>
                <a:srgbClr val="002060"/>
              </a:solidFill>
              <a:latin typeface="Franklin Gothic Book" panose="020B0503020102020204" pitchFamily="34" charset="0"/>
            </a:rPr>
            <a:t>plānots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pabeigt</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līdz</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30.04.</a:t>
          </a:r>
          <a:r>
            <a:rPr lang="en-US" sz="2000" dirty="0">
              <a:solidFill>
                <a:srgbClr val="002060"/>
              </a:solidFill>
              <a:latin typeface="Franklin Gothic Book" panose="020B0503020102020204" pitchFamily="34" charset="0"/>
            </a:rPr>
            <a:t>2024</a:t>
          </a:r>
        </a:p>
      </dgm:t>
    </dgm:pt>
    <dgm:pt modelId="{7C5F1274-588D-4461-AE30-71594092CB39}" type="parTrans" cxnId="{D9F594C7-2342-4AE7-A049-5CF1590813A2}">
      <dgm:prSet/>
      <dgm:spPr/>
      <dgm:t>
        <a:bodyPr/>
        <a:lstStyle/>
        <a:p>
          <a:endParaRPr lang="en-US"/>
        </a:p>
      </dgm:t>
    </dgm:pt>
    <dgm:pt modelId="{14E1FC2A-B337-42C5-993B-A20900C905E2}" type="sibTrans" cxnId="{D9F594C7-2342-4AE7-A049-5CF1590813A2}">
      <dgm:prSet/>
      <dgm:spPr/>
      <dgm:t>
        <a:bodyPr/>
        <a:lstStyle/>
        <a:p>
          <a:endParaRPr lang="en-US"/>
        </a:p>
      </dgm:t>
    </dgm:pt>
    <dgm:pt modelId="{C3014AD4-69D6-4A2E-824B-5F033E8F4153}">
      <dgm:prSet custT="1"/>
      <dgm:spPr/>
      <dgm:t>
        <a:bodyPr/>
        <a:lstStyle/>
        <a:p>
          <a:pPr>
            <a:buFont typeface="Arial" panose="020B0604020202020204" pitchFamily="34" charset="0"/>
            <a:buChar char="•"/>
          </a:pPr>
          <a:r>
            <a:rPr lang="lv-LV" sz="2000" dirty="0">
              <a:solidFill>
                <a:srgbClr val="002060"/>
              </a:solidFill>
              <a:latin typeface="Franklin Gothic Book" panose="020B0503020102020204" pitchFamily="34" charset="0"/>
            </a:rPr>
            <a:t>s</a:t>
          </a:r>
          <a:r>
            <a:rPr lang="en-US" sz="2000" dirty="0" err="1">
              <a:solidFill>
                <a:srgbClr val="002060"/>
              </a:solidFill>
              <a:latin typeface="Franklin Gothic Book" panose="020B0503020102020204" pitchFamily="34" charset="0"/>
            </a:rPr>
            <a:t>niegtā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informācija</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ne</a:t>
          </a:r>
          <a:r>
            <a:rPr lang="en-US" sz="2000" dirty="0" err="1">
              <a:solidFill>
                <a:srgbClr val="002060"/>
              </a:solidFill>
              <a:latin typeface="Franklin Gothic Book" panose="020B0503020102020204" pitchFamily="34" charset="0"/>
            </a:rPr>
            <a:t>apliecina</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tiks nodrošināta </a:t>
          </a:r>
          <a:r>
            <a:rPr lang="en-US" sz="2000" dirty="0" err="1">
              <a:solidFill>
                <a:srgbClr val="002060"/>
              </a:solidFill>
              <a:latin typeface="Franklin Gothic Book" panose="020B0503020102020204" pitchFamily="34" charset="0"/>
            </a:rPr>
            <a:t>projekta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rezultātu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ilgtspēj</a:t>
          </a:r>
          <a:r>
            <a:rPr lang="lv-LV" sz="2000" dirty="0">
              <a:solidFill>
                <a:srgbClr val="002060"/>
              </a:solidFill>
              <a:latin typeface="Franklin Gothic Book" panose="020B0503020102020204" pitchFamily="34" charset="0"/>
            </a:rPr>
            <a:t>a</a:t>
          </a:r>
          <a:r>
            <a:rPr lang="en-US" sz="2000" dirty="0">
              <a:solidFill>
                <a:srgbClr val="002060"/>
              </a:solidFill>
              <a:latin typeface="Franklin Gothic Book" panose="020B0503020102020204" pitchFamily="34" charset="0"/>
            </a:rPr>
            <a:t> un </a:t>
          </a:r>
          <a:r>
            <a:rPr lang="en-US" sz="2000" dirty="0" err="1">
              <a:solidFill>
                <a:srgbClr val="002060"/>
              </a:solidFill>
              <a:latin typeface="Franklin Gothic Book" panose="020B0503020102020204" pitchFamily="34" charset="0"/>
            </a:rPr>
            <a:t>ilgtspējas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izmaksas</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nav</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atbilstoši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plānotas</a:t>
          </a:r>
          <a:r>
            <a:rPr lang="en-US" sz="2000" dirty="0">
              <a:solidFill>
                <a:srgbClr val="002060"/>
              </a:solidFill>
              <a:latin typeface="Franklin Gothic Book" panose="020B0503020102020204" pitchFamily="34" charset="0"/>
            </a:rPr>
            <a:t>	</a:t>
          </a:r>
        </a:p>
      </dgm:t>
    </dgm:pt>
    <dgm:pt modelId="{E2AC4D75-7A78-4EF8-87FF-E8CCCBCBEE4A}" type="parTrans" cxnId="{D21C2B3F-636A-4E79-B371-C2D414CDCEF7}">
      <dgm:prSet/>
      <dgm:spPr/>
      <dgm:t>
        <a:bodyPr/>
        <a:lstStyle/>
        <a:p>
          <a:endParaRPr lang="en-US"/>
        </a:p>
      </dgm:t>
    </dgm:pt>
    <dgm:pt modelId="{4A1542EF-6428-4B29-BCB1-D196ACEF24E6}" type="sibTrans" cxnId="{D21C2B3F-636A-4E79-B371-C2D414CDCEF7}">
      <dgm:prSet/>
      <dgm:spPr/>
      <dgm:t>
        <a:bodyPr/>
        <a:lstStyle/>
        <a:p>
          <a:endParaRPr lang="en-US"/>
        </a:p>
      </dgm:t>
    </dgm:pt>
    <dgm:pt modelId="{766E6203-E7C4-48A4-AC66-2C05FADF941B}">
      <dgm:prSet custT="1"/>
      <dgm:spPr/>
      <dgm:t>
        <a:bodyPr/>
        <a:lstStyle/>
        <a:p>
          <a:pPr>
            <a:buFont typeface="Arial" panose="020B0604020202020204" pitchFamily="34" charset="0"/>
            <a:buChar char="•"/>
          </a:pPr>
          <a:r>
            <a:rPr lang="en-US" sz="2000" dirty="0" err="1">
              <a:solidFill>
                <a:srgbClr val="002060"/>
              </a:solidFill>
              <a:latin typeface="Franklin Gothic Book" panose="020B0503020102020204" pitchFamily="34" charset="0"/>
            </a:rPr>
            <a:t>pakalpojumu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efektivitātes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pieaugumam</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a:t>
          </a:r>
          <a:r>
            <a:rPr lang="en-US" sz="2000" dirty="0">
              <a:solidFill>
                <a:srgbClr val="002060"/>
              </a:solidFill>
              <a:latin typeface="Franklin Gothic Book" panose="020B0503020102020204" pitchFamily="34" charset="0"/>
            </a:rPr>
            <a:t>5 p.</a:t>
          </a:r>
        </a:p>
      </dgm:t>
    </dgm:pt>
    <dgm:pt modelId="{E5691F23-FA5C-4A06-A2DD-6A3FF3BFF281}" type="parTrans" cxnId="{2714BD8C-B21E-48A3-B298-A8DB26C3D8D6}">
      <dgm:prSet/>
      <dgm:spPr/>
      <dgm:t>
        <a:bodyPr/>
        <a:lstStyle/>
        <a:p>
          <a:endParaRPr lang="en-US"/>
        </a:p>
      </dgm:t>
    </dgm:pt>
    <dgm:pt modelId="{1F53791D-C0CA-4DDA-84F2-A51BE0906D3D}" type="sibTrans" cxnId="{2714BD8C-B21E-48A3-B298-A8DB26C3D8D6}">
      <dgm:prSet/>
      <dgm:spPr/>
      <dgm:t>
        <a:bodyPr/>
        <a:lstStyle/>
        <a:p>
          <a:endParaRPr lang="en-US"/>
        </a:p>
      </dgm:t>
    </dgm:pt>
    <dgm:pt modelId="{1130AF62-DA6C-4E17-AF6D-6639422ACE40}">
      <dgm:prSet custT="1"/>
      <dgm:spPr/>
      <dgm:t>
        <a:bodyPr/>
        <a:lstStyle/>
        <a:p>
          <a:pPr>
            <a:buFont typeface="Arial" panose="020B0604020202020204" pitchFamily="34" charset="0"/>
            <a:buChar char="•"/>
          </a:pPr>
          <a:r>
            <a:rPr lang="en-US" sz="2000" dirty="0" err="1">
              <a:solidFill>
                <a:srgbClr val="002060"/>
              </a:solidFill>
              <a:latin typeface="Franklin Gothic Book" panose="020B0503020102020204" pitchFamily="34" charset="0"/>
            </a:rPr>
            <a:t>jauna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pakalpojuma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vai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produkta</a:t>
          </a:r>
          <a:endParaRPr lang="en-US" sz="2000" dirty="0">
            <a:solidFill>
              <a:srgbClr val="002060"/>
            </a:solidFill>
            <a:latin typeface="Franklin Gothic Book" panose="020B0503020102020204" pitchFamily="34" charset="0"/>
          </a:endParaRPr>
        </a:p>
      </dgm:t>
    </dgm:pt>
    <dgm:pt modelId="{B8650AE9-9251-4C5A-BE74-5E6F6A7F1437}" type="parTrans" cxnId="{0E5480BB-03D6-40A4-B064-F32EE53503B4}">
      <dgm:prSet/>
      <dgm:spPr/>
      <dgm:t>
        <a:bodyPr/>
        <a:lstStyle/>
        <a:p>
          <a:endParaRPr lang="en-US"/>
        </a:p>
      </dgm:t>
    </dgm:pt>
    <dgm:pt modelId="{5ACF5BD3-217F-4D33-9377-1A5A14FCCA9E}" type="sibTrans" cxnId="{0E5480BB-03D6-40A4-B064-F32EE53503B4}">
      <dgm:prSet/>
      <dgm:spPr/>
      <dgm:t>
        <a:bodyPr/>
        <a:lstStyle/>
        <a:p>
          <a:endParaRPr lang="en-US"/>
        </a:p>
      </dgm:t>
    </dgm:pt>
    <dgm:pt modelId="{79B22D7A-1F80-4C7E-8197-4CDF18CE621E}">
      <dgm:prSet custT="1"/>
      <dgm:spPr/>
      <dgm:t>
        <a:bodyPr/>
        <a:lstStyle/>
        <a:p>
          <a:pPr>
            <a:buFont typeface="Arial" panose="020B0604020202020204" pitchFamily="34" charset="0"/>
            <a:buChar char="•"/>
          </a:pPr>
          <a:r>
            <a:rPr lang="en-US" sz="2000" dirty="0" err="1">
              <a:solidFill>
                <a:srgbClr val="002060"/>
              </a:solidFill>
              <a:latin typeface="Franklin Gothic Book" panose="020B0503020102020204" pitchFamily="34" charset="0"/>
            </a:rPr>
            <a:t>divu</a:t>
          </a:r>
          <a:r>
            <a:rPr lang="en-US" sz="2000" dirty="0">
              <a:solidFill>
                <a:srgbClr val="002060"/>
              </a:solidFill>
              <a:latin typeface="Franklin Gothic Book" panose="020B0503020102020204" pitchFamily="34" charset="0"/>
            </a:rPr>
            <a:t> un </a:t>
          </a:r>
          <a:r>
            <a:rPr lang="en-US" sz="2000" dirty="0" err="1">
              <a:solidFill>
                <a:srgbClr val="002060"/>
              </a:solidFill>
              <a:latin typeface="Franklin Gothic Book" panose="020B0503020102020204" pitchFamily="34" charset="0"/>
            </a:rPr>
            <a:t>vairāk</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jaunu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pakalpojumu</a:t>
          </a:r>
          <a:endParaRPr lang="en-US" sz="2000" dirty="0">
            <a:solidFill>
              <a:srgbClr val="002060"/>
            </a:solidFill>
            <a:latin typeface="Franklin Gothic Book" panose="020B0503020102020204" pitchFamily="34" charset="0"/>
          </a:endParaRPr>
        </a:p>
      </dgm:t>
    </dgm:pt>
    <dgm:pt modelId="{111BB6F1-F2BA-401E-A93E-44709E0C7C72}" type="parTrans" cxnId="{9C09D0D0-8C45-489A-8E0E-765AB1B76F32}">
      <dgm:prSet/>
      <dgm:spPr/>
      <dgm:t>
        <a:bodyPr/>
        <a:lstStyle/>
        <a:p>
          <a:endParaRPr lang="en-US"/>
        </a:p>
      </dgm:t>
    </dgm:pt>
    <dgm:pt modelId="{F7F738E7-E645-4DCB-A1C3-907F2DC6EE11}" type="sibTrans" cxnId="{9C09D0D0-8C45-489A-8E0E-765AB1B76F32}">
      <dgm:prSet/>
      <dgm:spPr/>
      <dgm:t>
        <a:bodyPr/>
        <a:lstStyle/>
        <a:p>
          <a:endParaRPr lang="en-US"/>
        </a:p>
      </dgm:t>
    </dgm:pt>
    <dgm:pt modelId="{43DD3FCB-DA8C-4C52-8239-50D30554E772}">
      <dgm:prSet custT="1"/>
      <dgm:spPr/>
      <dgm:t>
        <a:bodyPr/>
        <a:lstStyle/>
        <a:p>
          <a:pPr>
            <a:buFontTx/>
            <a:buNone/>
          </a:pPr>
          <a:endParaRPr lang="en-US" sz="2000" dirty="0">
            <a:solidFill>
              <a:srgbClr val="002060"/>
            </a:solidFill>
            <a:latin typeface="Franklin Gothic Book" panose="020B0503020102020204" pitchFamily="34" charset="0"/>
          </a:endParaRPr>
        </a:p>
      </dgm:t>
    </dgm:pt>
    <dgm:pt modelId="{2DDB78CE-972E-4E90-BD86-A5E8603BD06F}" type="parTrans" cxnId="{B97AA95F-C60C-4FA4-A64C-E08BD0F74D42}">
      <dgm:prSet/>
      <dgm:spPr/>
      <dgm:t>
        <a:bodyPr/>
        <a:lstStyle/>
        <a:p>
          <a:endParaRPr lang="en-US"/>
        </a:p>
      </dgm:t>
    </dgm:pt>
    <dgm:pt modelId="{8A529961-815C-4DDC-B44B-6C2241440C86}" type="sibTrans" cxnId="{B97AA95F-C60C-4FA4-A64C-E08BD0F74D42}">
      <dgm:prSet/>
      <dgm:spPr/>
      <dgm:t>
        <a:bodyPr/>
        <a:lstStyle/>
        <a:p>
          <a:endParaRPr lang="en-US"/>
        </a:p>
      </dgm:t>
    </dgm:pt>
    <dgm:pt modelId="{47A6CBEB-0F9F-4D81-B317-479BD622894B}">
      <dgm:prSet custT="1"/>
      <dgm:spPr/>
      <dgm:t>
        <a:bodyPr/>
        <a:lstStyle/>
        <a:p>
          <a:pPr>
            <a:buFontTx/>
            <a:buNone/>
          </a:pPr>
          <a:r>
            <a:rPr lang="en-US" sz="2000" dirty="0" err="1">
              <a:solidFill>
                <a:srgbClr val="002060"/>
              </a:solidFill>
              <a:latin typeface="Franklin Gothic Book" panose="020B0503020102020204" pitchFamily="34" charset="0"/>
            </a:rPr>
            <a:t>Pēdējā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noslēgtajā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gadā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veiktās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valsts</a:t>
          </a:r>
          <a:endParaRPr lang="en-US" sz="2000" dirty="0">
            <a:solidFill>
              <a:srgbClr val="002060"/>
            </a:solidFill>
            <a:latin typeface="Franklin Gothic Book" panose="020B0503020102020204" pitchFamily="34" charset="0"/>
          </a:endParaRPr>
        </a:p>
      </dgm:t>
    </dgm:pt>
    <dgm:pt modelId="{AA76E3E3-CFB4-418D-9D45-81472803564B}" type="parTrans" cxnId="{7A08414C-E752-4C77-8220-1A7707FCFDFC}">
      <dgm:prSet/>
      <dgm:spPr/>
      <dgm:t>
        <a:bodyPr/>
        <a:lstStyle/>
        <a:p>
          <a:endParaRPr lang="en-US"/>
        </a:p>
      </dgm:t>
    </dgm:pt>
    <dgm:pt modelId="{FA4872EA-DE24-496C-A1CC-E20BC9C675E6}" type="sibTrans" cxnId="{7A08414C-E752-4C77-8220-1A7707FCFDFC}">
      <dgm:prSet/>
      <dgm:spPr/>
      <dgm:t>
        <a:bodyPr/>
        <a:lstStyle/>
        <a:p>
          <a:endParaRPr lang="en-US"/>
        </a:p>
      </dgm:t>
    </dgm:pt>
    <dgm:pt modelId="{4BB54BAD-5A0D-491F-9339-DA37E898CC69}">
      <dgm:prSet custT="1"/>
      <dgm:spPr/>
      <dgm:t>
        <a:bodyPr/>
        <a:lstStyle/>
        <a:p>
          <a:pPr>
            <a:buFontTx/>
            <a:buNone/>
          </a:pPr>
          <a:r>
            <a:rPr lang="en-US" sz="2000" dirty="0" err="1">
              <a:solidFill>
                <a:srgbClr val="002060"/>
              </a:solidFill>
              <a:latin typeface="Franklin Gothic Book" panose="020B0503020102020204" pitchFamily="34" charset="0"/>
            </a:rPr>
            <a:t>sociālās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apdrošināšanas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obligātās</a:t>
          </a:r>
          <a:endParaRPr lang="en-US" sz="2000" dirty="0">
            <a:solidFill>
              <a:srgbClr val="002060"/>
            </a:solidFill>
            <a:latin typeface="Franklin Gothic Book" panose="020B0503020102020204" pitchFamily="34" charset="0"/>
          </a:endParaRPr>
        </a:p>
      </dgm:t>
    </dgm:pt>
    <dgm:pt modelId="{B1A3E098-AA13-4E63-A729-FE0383ABA25D}" type="parTrans" cxnId="{9988DA80-E960-41D9-BE65-528BD6E4A43B}">
      <dgm:prSet/>
      <dgm:spPr/>
      <dgm:t>
        <a:bodyPr/>
        <a:lstStyle/>
        <a:p>
          <a:endParaRPr lang="en-US"/>
        </a:p>
      </dgm:t>
    </dgm:pt>
    <dgm:pt modelId="{09DD6EDB-6DC0-4C2C-9A35-C9F008692158}" type="sibTrans" cxnId="{9988DA80-E960-41D9-BE65-528BD6E4A43B}">
      <dgm:prSet/>
      <dgm:spPr/>
      <dgm:t>
        <a:bodyPr/>
        <a:lstStyle/>
        <a:p>
          <a:endParaRPr lang="en-US"/>
        </a:p>
      </dgm:t>
    </dgm:pt>
    <dgm:pt modelId="{52820C51-DB7F-4F0A-AED6-9C88915498CA}">
      <dgm:prSet custT="1"/>
      <dgm:spPr/>
      <dgm:t>
        <a:bodyPr/>
        <a:lstStyle/>
        <a:p>
          <a:pPr>
            <a:buFontTx/>
            <a:buNone/>
          </a:pPr>
          <a:r>
            <a:rPr lang="en-US" sz="2000" dirty="0" err="1">
              <a:solidFill>
                <a:srgbClr val="002060"/>
              </a:solidFill>
              <a:latin typeface="Franklin Gothic Book" panose="020B0503020102020204" pitchFamily="34" charset="0"/>
            </a:rPr>
            <a:t>iemaksas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vidēji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uz</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vienu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pēdējā</a:t>
          </a:r>
          <a:endParaRPr lang="en-US" sz="2000" dirty="0">
            <a:solidFill>
              <a:srgbClr val="002060"/>
            </a:solidFill>
            <a:latin typeface="Franklin Gothic Book" panose="020B0503020102020204" pitchFamily="34" charset="0"/>
          </a:endParaRPr>
        </a:p>
      </dgm:t>
    </dgm:pt>
    <dgm:pt modelId="{C1ACBA5A-E8C5-46E5-A325-D769C21E284C}" type="parTrans" cxnId="{EA1398A0-AF9F-49B3-94E1-DAD3CB0730D0}">
      <dgm:prSet/>
      <dgm:spPr/>
      <dgm:t>
        <a:bodyPr/>
        <a:lstStyle/>
        <a:p>
          <a:endParaRPr lang="en-US"/>
        </a:p>
      </dgm:t>
    </dgm:pt>
    <dgm:pt modelId="{82CCEF70-0454-460D-8256-7372ED708A82}" type="sibTrans" cxnId="{EA1398A0-AF9F-49B3-94E1-DAD3CB0730D0}">
      <dgm:prSet/>
      <dgm:spPr/>
      <dgm:t>
        <a:bodyPr/>
        <a:lstStyle/>
        <a:p>
          <a:endParaRPr lang="en-US"/>
        </a:p>
      </dgm:t>
    </dgm:pt>
    <dgm:pt modelId="{20934397-15E8-4C27-AA62-F4162064B685}">
      <dgm:prSet custT="1"/>
      <dgm:spPr/>
      <dgm:t>
        <a:bodyPr/>
        <a:lstStyle/>
        <a:p>
          <a:pPr>
            <a:buFontTx/>
            <a:buNone/>
          </a:pPr>
          <a:r>
            <a:rPr lang="en-US" sz="2000" dirty="0" err="1">
              <a:solidFill>
                <a:srgbClr val="002060"/>
              </a:solidFill>
              <a:latin typeface="Franklin Gothic Book" panose="020B0503020102020204" pitchFamily="34" charset="0"/>
            </a:rPr>
            <a:t>noslēgtajā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gadā</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nodarbināto</a:t>
          </a:r>
          <a:r>
            <a:rPr lang="en-US" sz="2000" dirty="0">
              <a:solidFill>
                <a:srgbClr val="002060"/>
              </a:solidFill>
              <a:latin typeface="Franklin Gothic Book" panose="020B0503020102020204" pitchFamily="34" charset="0"/>
            </a:rPr>
            <a:t>, </a:t>
          </a:r>
        </a:p>
      </dgm:t>
    </dgm:pt>
    <dgm:pt modelId="{6ABADAF6-1AE1-49E2-8EC1-4E27828ABF46}" type="parTrans" cxnId="{AA64113B-0010-45A9-A0EA-E888848053CB}">
      <dgm:prSet/>
      <dgm:spPr/>
      <dgm:t>
        <a:bodyPr/>
        <a:lstStyle/>
        <a:p>
          <a:endParaRPr lang="en-US"/>
        </a:p>
      </dgm:t>
    </dgm:pt>
    <dgm:pt modelId="{55782E6F-7C1F-476E-A9F9-B96A39EFD673}" type="sibTrans" cxnId="{AA64113B-0010-45A9-A0EA-E888848053CB}">
      <dgm:prSet/>
      <dgm:spPr/>
      <dgm:t>
        <a:bodyPr/>
        <a:lstStyle/>
        <a:p>
          <a:endParaRPr lang="en-US"/>
        </a:p>
      </dgm:t>
    </dgm:pt>
    <dgm:pt modelId="{2471380B-8E1F-4249-B6B0-CEFFA539F247}">
      <dgm:prSet custT="1"/>
      <dgm:spPr/>
      <dgm:t>
        <a:bodyPr/>
        <a:lstStyle/>
        <a:p>
          <a:pPr>
            <a:buFontTx/>
            <a:buNone/>
          </a:pPr>
          <a:r>
            <a:rPr lang="en-US" sz="2000" dirty="0" err="1">
              <a:solidFill>
                <a:srgbClr val="002060"/>
              </a:solidFill>
              <a:latin typeface="Franklin Gothic Book" panose="020B0503020102020204" pitchFamily="34" charset="0"/>
            </a:rPr>
            <a:t>dalītas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ar</a:t>
          </a:r>
          <a:r>
            <a:rPr lang="en-US" sz="2000" dirty="0">
              <a:solidFill>
                <a:srgbClr val="002060"/>
              </a:solidFill>
              <a:latin typeface="Franklin Gothic Book" panose="020B0503020102020204" pitchFamily="34" charset="0"/>
            </a:rPr>
            <a:t> 100			 </a:t>
          </a: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maks</a:t>
          </a:r>
          <a:r>
            <a:rPr lang="en-US" sz="2000" dirty="0">
              <a:solidFill>
                <a:srgbClr val="002060"/>
              </a:solidFill>
              <a:latin typeface="Franklin Gothic Book" panose="020B0503020102020204" pitchFamily="34" charset="0"/>
            </a:rPr>
            <a:t>. 10 p. </a:t>
          </a:r>
        </a:p>
      </dgm:t>
    </dgm:pt>
    <dgm:pt modelId="{319E38FE-5272-4FD4-8529-E8B6624F8C63}" type="parTrans" cxnId="{A28FD107-F8FE-4F23-A574-4B6ADC31BF29}">
      <dgm:prSet/>
      <dgm:spPr/>
      <dgm:t>
        <a:bodyPr/>
        <a:lstStyle/>
        <a:p>
          <a:endParaRPr lang="en-US"/>
        </a:p>
      </dgm:t>
    </dgm:pt>
    <dgm:pt modelId="{C6F57E64-BAA4-4F33-AF03-2296BC421EF4}" type="sibTrans" cxnId="{A28FD107-F8FE-4F23-A574-4B6ADC31BF29}">
      <dgm:prSet/>
      <dgm:spPr/>
      <dgm:t>
        <a:bodyPr/>
        <a:lstStyle/>
        <a:p>
          <a:endParaRPr lang="en-US"/>
        </a:p>
      </dgm:t>
    </dgm:pt>
    <dgm:pt modelId="{273A5A98-4C91-4A85-B0E6-FA38204CFFE6}">
      <dgm:prSet custT="1"/>
      <dgm:spPr/>
      <dgm:t>
        <a:bodyPr/>
        <a:lstStyle/>
        <a:p>
          <a:pPr>
            <a:buFontTx/>
            <a:buNone/>
          </a:pPr>
          <a:endParaRPr lang="en-US" sz="2000" dirty="0">
            <a:solidFill>
              <a:srgbClr val="002060"/>
            </a:solidFill>
            <a:latin typeface="Franklin Gothic Book" panose="020B0503020102020204" pitchFamily="34" charset="0"/>
          </a:endParaRPr>
        </a:p>
      </dgm:t>
    </dgm:pt>
    <dgm:pt modelId="{97445D85-EF85-4297-8085-45BC6B583670}" type="parTrans" cxnId="{A3F967D8-0872-43B5-99B5-80C00C3AF9D8}">
      <dgm:prSet/>
      <dgm:spPr/>
      <dgm:t>
        <a:bodyPr/>
        <a:lstStyle/>
        <a:p>
          <a:endParaRPr lang="en-US"/>
        </a:p>
      </dgm:t>
    </dgm:pt>
    <dgm:pt modelId="{ED44F2B7-1713-4655-9E63-5F72F1410B1A}" type="sibTrans" cxnId="{A3F967D8-0872-43B5-99B5-80C00C3AF9D8}">
      <dgm:prSet/>
      <dgm:spPr/>
      <dgm:t>
        <a:bodyPr/>
        <a:lstStyle/>
        <a:p>
          <a:endParaRPr lang="en-US"/>
        </a:p>
      </dgm:t>
    </dgm:pt>
    <dgm:pt modelId="{73815096-4649-4710-B0CE-F13FA6D7E7AC}">
      <dgm:prSet custT="1"/>
      <dgm:spPr/>
      <dgm:t>
        <a:bodyPr/>
        <a:lstStyle/>
        <a:p>
          <a:pPr>
            <a:buFontTx/>
            <a:buNone/>
          </a:pPr>
          <a:r>
            <a:rPr lang="en-US" sz="2000" dirty="0" err="1">
              <a:solidFill>
                <a:srgbClr val="002060"/>
              </a:solidFill>
              <a:latin typeface="Franklin Gothic Book" panose="020B0503020102020204" pitchFamily="34" charset="0"/>
            </a:rPr>
            <a:t>Projekta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īstenošanai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piesaistīto</a:t>
          </a:r>
          <a:endParaRPr lang="en-US" sz="2000" dirty="0">
            <a:solidFill>
              <a:srgbClr val="002060"/>
            </a:solidFill>
            <a:latin typeface="Franklin Gothic Book" panose="020B0503020102020204" pitchFamily="34" charset="0"/>
          </a:endParaRPr>
        </a:p>
      </dgm:t>
    </dgm:pt>
    <dgm:pt modelId="{6D5E8B5A-815B-468A-A312-16F648331AB4}" type="parTrans" cxnId="{2027BFD0-7E89-4B0B-9D98-3010FC7B5617}">
      <dgm:prSet/>
      <dgm:spPr/>
      <dgm:t>
        <a:bodyPr/>
        <a:lstStyle/>
        <a:p>
          <a:endParaRPr lang="en-US"/>
        </a:p>
      </dgm:t>
    </dgm:pt>
    <dgm:pt modelId="{915A78CF-3130-41E0-9123-2AAFDD626D6D}" type="sibTrans" cxnId="{2027BFD0-7E89-4B0B-9D98-3010FC7B5617}">
      <dgm:prSet/>
      <dgm:spPr/>
      <dgm:t>
        <a:bodyPr/>
        <a:lstStyle/>
        <a:p>
          <a:endParaRPr lang="en-US"/>
        </a:p>
      </dgm:t>
    </dgm:pt>
    <dgm:pt modelId="{6725F142-0CF6-4072-9CF1-3CAF910595E1}">
      <dgm:prSet custT="1"/>
      <dgm:spPr/>
      <dgm:t>
        <a:bodyPr/>
        <a:lstStyle/>
        <a:p>
          <a:pPr>
            <a:buFontTx/>
            <a:buNone/>
          </a:pPr>
          <a:r>
            <a:rPr lang="en-US" sz="2000" dirty="0" err="1">
              <a:solidFill>
                <a:srgbClr val="002060"/>
              </a:solidFill>
              <a:latin typeface="Franklin Gothic Book" panose="020B0503020102020204" pitchFamily="34" charset="0"/>
            </a:rPr>
            <a:t>i</a:t>
          </a:r>
          <a:r>
            <a:rPr lang="lv-LV" sz="2000" dirty="0">
              <a:solidFill>
                <a:srgbClr val="002060"/>
              </a:solidFill>
              <a:latin typeface="Franklin Gothic Book" panose="020B0503020102020204" pitchFamily="34" charset="0"/>
            </a:rPr>
            <a:t>n</a:t>
          </a:r>
          <a:r>
            <a:rPr lang="en-US" sz="2000" dirty="0" err="1">
              <a:solidFill>
                <a:srgbClr val="002060"/>
              </a:solidFill>
              <a:latin typeface="Franklin Gothic Book" panose="020B0503020102020204" pitchFamily="34" charset="0"/>
            </a:rPr>
            <a:t>vestīciju</a:t>
          </a: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apmērs</a:t>
          </a:r>
          <a:r>
            <a:rPr lang="en-US" sz="2000" dirty="0">
              <a:solidFill>
                <a:srgbClr val="002060"/>
              </a:solidFill>
              <a:latin typeface="Franklin Gothic Book" panose="020B0503020102020204" pitchFamily="34" charset="0"/>
            </a:rPr>
            <a:t>, kas nav </a:t>
          </a:r>
          <a:r>
            <a:rPr lang="en-US" sz="2000" dirty="0" err="1">
              <a:solidFill>
                <a:srgbClr val="002060"/>
              </a:solidFill>
              <a:latin typeface="Franklin Gothic Book" panose="020B0503020102020204" pitchFamily="34" charset="0"/>
            </a:rPr>
            <a:t>valsts</a:t>
          </a:r>
          <a:endParaRPr lang="en-US" sz="2000" dirty="0">
            <a:solidFill>
              <a:srgbClr val="002060"/>
            </a:solidFill>
            <a:latin typeface="Franklin Gothic Book" panose="020B0503020102020204" pitchFamily="34" charset="0"/>
          </a:endParaRPr>
        </a:p>
      </dgm:t>
    </dgm:pt>
    <dgm:pt modelId="{831B4825-5325-4E31-9F4F-9886204870B3}" type="parTrans" cxnId="{5085070B-7EE2-4B79-ADB0-084FA0A55092}">
      <dgm:prSet/>
      <dgm:spPr/>
      <dgm:t>
        <a:bodyPr/>
        <a:lstStyle/>
        <a:p>
          <a:endParaRPr lang="en-US"/>
        </a:p>
      </dgm:t>
    </dgm:pt>
    <dgm:pt modelId="{4D68BA06-AB7A-4B2D-8298-52888FB9DFAA}" type="sibTrans" cxnId="{5085070B-7EE2-4B79-ADB0-084FA0A55092}">
      <dgm:prSet/>
      <dgm:spPr/>
      <dgm:t>
        <a:bodyPr/>
        <a:lstStyle/>
        <a:p>
          <a:endParaRPr lang="en-US"/>
        </a:p>
      </dgm:t>
    </dgm:pt>
    <dgm:pt modelId="{8153B94C-0BFF-4887-ACC2-94EFBA8A8772}">
      <dgm:prSet custT="1"/>
      <dgm:spPr/>
      <dgm:t>
        <a:bodyPr/>
        <a:lstStyle/>
        <a:p>
          <a:pPr>
            <a:buFontTx/>
            <a:buNone/>
          </a:pPr>
          <a:r>
            <a:rPr lang="en-US" sz="2000" dirty="0" err="1">
              <a:solidFill>
                <a:srgbClr val="002060"/>
              </a:solidFill>
              <a:latin typeface="Franklin Gothic Book" panose="020B0503020102020204" pitchFamily="34" charset="0"/>
            </a:rPr>
            <a:t>atbalsts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pret</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plānoto</a:t>
          </a: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programmas</a:t>
          </a:r>
          <a:endParaRPr lang="en-US" sz="2000" dirty="0">
            <a:solidFill>
              <a:srgbClr val="002060"/>
            </a:solidFill>
            <a:latin typeface="Franklin Gothic Book" panose="020B0503020102020204" pitchFamily="34" charset="0"/>
          </a:endParaRPr>
        </a:p>
      </dgm:t>
    </dgm:pt>
    <dgm:pt modelId="{037978F0-E524-42FB-B57F-6ED0267F385A}" type="parTrans" cxnId="{60DD4B48-749D-47AB-9A16-29DC0C67BD05}">
      <dgm:prSet/>
      <dgm:spPr/>
      <dgm:t>
        <a:bodyPr/>
        <a:lstStyle/>
        <a:p>
          <a:endParaRPr lang="en-US"/>
        </a:p>
      </dgm:t>
    </dgm:pt>
    <dgm:pt modelId="{FBBCFECC-03F4-4975-8603-C38CD1D5155D}" type="sibTrans" cxnId="{60DD4B48-749D-47AB-9A16-29DC0C67BD05}">
      <dgm:prSet/>
      <dgm:spPr/>
      <dgm:t>
        <a:bodyPr/>
        <a:lstStyle/>
        <a:p>
          <a:endParaRPr lang="en-US"/>
        </a:p>
      </dgm:t>
    </dgm:pt>
    <dgm:pt modelId="{1702229E-34C6-43A3-B2CD-883C640E100F}">
      <dgm:prSet custT="1"/>
      <dgm:spPr/>
      <dgm:t>
        <a:bodyPr/>
        <a:lstStyle/>
        <a:p>
          <a:pPr>
            <a:buFontTx/>
            <a:buNone/>
          </a:pPr>
          <a:r>
            <a:rPr lang="en-US" sz="2000" dirty="0" err="1">
              <a:solidFill>
                <a:srgbClr val="002060"/>
              </a:solidFill>
              <a:latin typeface="Franklin Gothic Book" panose="020B0503020102020204" pitchFamily="34" charset="0"/>
            </a:rPr>
            <a:t>īdzfinansējumu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PiK</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maks</a:t>
          </a:r>
          <a:r>
            <a:rPr lang="en-US" sz="2000" dirty="0">
              <a:solidFill>
                <a:srgbClr val="002060"/>
              </a:solidFill>
              <a:latin typeface="Franklin Gothic Book" panose="020B0503020102020204" pitchFamily="34" charset="0"/>
            </a:rPr>
            <a:t>. 65 p.</a:t>
          </a:r>
        </a:p>
      </dgm:t>
    </dgm:pt>
    <dgm:pt modelId="{82CE025E-529A-4688-8D1D-55BDB7E04F0E}" type="parTrans" cxnId="{4B82EC73-3863-41DC-B878-B45EBCB36A79}">
      <dgm:prSet/>
      <dgm:spPr/>
      <dgm:t>
        <a:bodyPr/>
        <a:lstStyle/>
        <a:p>
          <a:endParaRPr lang="en-US"/>
        </a:p>
      </dgm:t>
    </dgm:pt>
    <dgm:pt modelId="{10DAB2D6-32E0-40B3-B4CD-4CF2566BA7C1}" type="sibTrans" cxnId="{4B82EC73-3863-41DC-B878-B45EBCB36A79}">
      <dgm:prSet/>
      <dgm:spPr/>
      <dgm:t>
        <a:bodyPr/>
        <a:lstStyle/>
        <a:p>
          <a:endParaRPr lang="en-US"/>
        </a:p>
      </dgm:t>
    </dgm:pt>
    <dgm:pt modelId="{49888D3A-AF25-4431-901C-7CC83DBA307C}">
      <dgm:prSet custT="1"/>
      <dgm:spPr/>
      <dgm:t>
        <a:bodyPr/>
        <a:lstStyle/>
        <a:p>
          <a:pPr>
            <a:buFontTx/>
            <a:buNone/>
          </a:pPr>
          <a:endParaRPr lang="en-US" sz="2000" dirty="0">
            <a:solidFill>
              <a:srgbClr val="002060"/>
            </a:solidFill>
            <a:latin typeface="Franklin Gothic Book" panose="020B0503020102020204" pitchFamily="34" charset="0"/>
          </a:endParaRPr>
        </a:p>
      </dgm:t>
    </dgm:pt>
    <dgm:pt modelId="{96B3C64E-4BE5-45C2-841F-0D9137D23802}" type="parTrans" cxnId="{4EE7BD54-6A2F-4A0D-A82E-410A50B54713}">
      <dgm:prSet/>
      <dgm:spPr/>
      <dgm:t>
        <a:bodyPr/>
        <a:lstStyle/>
        <a:p>
          <a:endParaRPr lang="en-US"/>
        </a:p>
      </dgm:t>
    </dgm:pt>
    <dgm:pt modelId="{20004733-5B06-49CF-BDEA-B217FF2EB8E4}" type="sibTrans" cxnId="{4EE7BD54-6A2F-4A0D-A82E-410A50B54713}">
      <dgm:prSet/>
      <dgm:spPr/>
      <dgm:t>
        <a:bodyPr/>
        <a:lstStyle/>
        <a:p>
          <a:endParaRPr lang="en-US"/>
        </a:p>
      </dgm:t>
    </dgm:pt>
    <dgm:pt modelId="{19FA88FA-D65B-41FD-8F5D-C62317AE255B}">
      <dgm:prSet custT="1"/>
      <dgm:spPr/>
      <dgm:t>
        <a:bodyPr/>
        <a:lstStyle/>
        <a:p>
          <a:pPr>
            <a:buFontTx/>
            <a:buNone/>
          </a:pPr>
          <a:r>
            <a:rPr lang="en-US" sz="2000" dirty="0" err="1">
              <a:solidFill>
                <a:srgbClr val="002060"/>
              </a:solidFill>
              <a:latin typeface="Franklin Gothic Book" panose="020B0503020102020204" pitchFamily="34" charset="0"/>
            </a:rPr>
            <a:t>Plāno</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īstenot</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projektu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teritorijās</a:t>
          </a:r>
          <a:r>
            <a:rPr lang="en-US" sz="2000" dirty="0">
              <a:solidFill>
                <a:srgbClr val="002060"/>
              </a:solidFill>
              <a:latin typeface="Franklin Gothic Book" panose="020B0503020102020204" pitchFamily="34" charset="0"/>
            </a:rPr>
            <a:t>, </a:t>
          </a:r>
        </a:p>
      </dgm:t>
    </dgm:pt>
    <dgm:pt modelId="{03A773BD-92C6-4B2E-8AC5-AEAC1241F94F}" type="parTrans" cxnId="{273E2D59-2941-45DA-8409-5DBFC9DFEEBC}">
      <dgm:prSet/>
      <dgm:spPr/>
      <dgm:t>
        <a:bodyPr/>
        <a:lstStyle/>
        <a:p>
          <a:endParaRPr lang="en-US"/>
        </a:p>
      </dgm:t>
    </dgm:pt>
    <dgm:pt modelId="{4A5CD035-A3A9-4776-9E5A-16A699968781}" type="sibTrans" cxnId="{273E2D59-2941-45DA-8409-5DBFC9DFEEBC}">
      <dgm:prSet/>
      <dgm:spPr/>
      <dgm:t>
        <a:bodyPr/>
        <a:lstStyle/>
        <a:p>
          <a:endParaRPr lang="en-US"/>
        </a:p>
      </dgm:t>
    </dgm:pt>
    <dgm:pt modelId="{2BFFC023-D7CB-4563-B97B-F27B4E1FA707}">
      <dgm:prSet custT="1"/>
      <dgm:spPr/>
      <dgm:t>
        <a:bodyPr/>
        <a:lstStyle/>
        <a:p>
          <a:pPr>
            <a:buFontTx/>
            <a:buNone/>
          </a:pPr>
          <a:r>
            <a:rPr lang="en-US" sz="2000" dirty="0" err="1">
              <a:solidFill>
                <a:srgbClr val="002060"/>
              </a:solidFill>
              <a:latin typeface="Franklin Gothic Book" panose="020B0503020102020204" pitchFamily="34" charset="0"/>
            </a:rPr>
            <a:t>kurās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ir</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līdz</a:t>
          </a:r>
          <a:r>
            <a:rPr lang="en-US" sz="2000" dirty="0">
              <a:solidFill>
                <a:srgbClr val="002060"/>
              </a:solidFill>
              <a:latin typeface="Franklin Gothic Book" panose="020B0503020102020204" pitchFamily="34" charset="0"/>
            </a:rPr>
            <a:t> 5000 (</a:t>
          </a:r>
          <a:r>
            <a:rPr lang="en-US" sz="2000" dirty="0" err="1">
              <a:solidFill>
                <a:srgbClr val="002060"/>
              </a:solidFill>
              <a:latin typeface="Franklin Gothic Book" panose="020B0503020102020204" pitchFamily="34" charset="0"/>
            </a:rPr>
            <a:t>ieskaitot</a:t>
          </a:r>
          <a:r>
            <a:rPr lang="en-US" sz="2000" dirty="0">
              <a:solidFill>
                <a:srgbClr val="002060"/>
              </a:solidFill>
              <a:latin typeface="Franklin Gothic Book" panose="020B0503020102020204" pitchFamily="34" charset="0"/>
            </a:rPr>
            <a:t>)</a:t>
          </a:r>
        </a:p>
      </dgm:t>
    </dgm:pt>
    <dgm:pt modelId="{2F548AB5-82E8-428F-AC62-1B8ECF2D60DB}" type="parTrans" cxnId="{EB9F75C2-50BF-47FE-91FC-892601FC82FC}">
      <dgm:prSet/>
      <dgm:spPr/>
      <dgm:t>
        <a:bodyPr/>
        <a:lstStyle/>
        <a:p>
          <a:endParaRPr lang="en-US"/>
        </a:p>
      </dgm:t>
    </dgm:pt>
    <dgm:pt modelId="{6CB0E471-4C67-479C-BAF4-B27A2662E654}" type="sibTrans" cxnId="{EB9F75C2-50BF-47FE-91FC-892601FC82FC}">
      <dgm:prSet/>
      <dgm:spPr/>
      <dgm:t>
        <a:bodyPr/>
        <a:lstStyle/>
        <a:p>
          <a:endParaRPr lang="en-US"/>
        </a:p>
      </dgm:t>
    </dgm:pt>
    <dgm:pt modelId="{3FA72647-CB15-4CA7-9596-DCA07C93AAC0}">
      <dgm:prSet custT="1"/>
      <dgm:spPr/>
      <dgm:t>
        <a:bodyPr/>
        <a:lstStyle/>
        <a:p>
          <a:pPr>
            <a:buFontTx/>
            <a:buNone/>
          </a:pPr>
          <a:r>
            <a:rPr lang="en-US" sz="2000" dirty="0" err="1">
              <a:solidFill>
                <a:srgbClr val="002060"/>
              </a:solidFill>
              <a:latin typeface="Franklin Gothic Book" panose="020B0503020102020204" pitchFamily="34" charset="0"/>
            </a:rPr>
            <a:t>iedzīvotāju</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a:t>
          </a:r>
          <a:r>
            <a:rPr lang="en-US" sz="2000" dirty="0">
              <a:solidFill>
                <a:srgbClr val="002060"/>
              </a:solidFill>
              <a:latin typeface="Franklin Gothic Book" panose="020B0503020102020204" pitchFamily="34" charset="0"/>
            </a:rPr>
            <a:t>5 p</a:t>
          </a:r>
          <a:r>
            <a:rPr lang="lv-LV" sz="2000" dirty="0">
              <a:solidFill>
                <a:srgbClr val="002060"/>
              </a:solidFill>
              <a:latin typeface="Franklin Gothic Book" panose="020B0503020102020204" pitchFamily="34" charset="0"/>
            </a:rPr>
            <a:t>.</a:t>
          </a:r>
          <a:endParaRPr lang="en-US" sz="2000" dirty="0">
            <a:solidFill>
              <a:srgbClr val="002060"/>
            </a:solidFill>
            <a:latin typeface="Franklin Gothic Book" panose="020B0503020102020204" pitchFamily="34" charset="0"/>
          </a:endParaRPr>
        </a:p>
      </dgm:t>
    </dgm:pt>
    <dgm:pt modelId="{1C81E64F-26B0-494A-853C-B75068E4809C}" type="parTrans" cxnId="{99B194FB-2B02-4B70-B8A7-6F37C2744E36}">
      <dgm:prSet/>
      <dgm:spPr/>
      <dgm:t>
        <a:bodyPr/>
        <a:lstStyle/>
        <a:p>
          <a:endParaRPr lang="en-US"/>
        </a:p>
      </dgm:t>
    </dgm:pt>
    <dgm:pt modelId="{222C6DFE-FE2D-4296-A853-26892A67AFFB}" type="sibTrans" cxnId="{99B194FB-2B02-4B70-B8A7-6F37C2744E36}">
      <dgm:prSet/>
      <dgm:spPr/>
      <dgm:t>
        <a:bodyPr/>
        <a:lstStyle/>
        <a:p>
          <a:endParaRPr lang="en-US"/>
        </a:p>
      </dgm:t>
    </dgm:pt>
    <dgm:pt modelId="{79FA2181-E917-4C2D-B657-87762542EFC0}">
      <dgm:prSet custT="1"/>
      <dgm:spPr/>
      <dgm:t>
        <a:bodyPr/>
        <a:lstStyle/>
        <a:p>
          <a:pPr>
            <a:buFontTx/>
            <a:buNone/>
          </a:pPr>
          <a:r>
            <a:rPr lang="lv-LV" sz="2000" dirty="0">
              <a:solidFill>
                <a:srgbClr val="002060"/>
              </a:solidFill>
              <a:latin typeface="Franklin Gothic Book" panose="020B0503020102020204" pitchFamily="34" charset="0"/>
            </a:rPr>
            <a:t>V</a:t>
          </a:r>
          <a:r>
            <a:rPr lang="en-US" sz="2000" dirty="0" err="1">
              <a:solidFill>
                <a:srgbClr val="002060"/>
              </a:solidFill>
              <a:latin typeface="Franklin Gothic Book" panose="020B0503020102020204" pitchFamily="34" charset="0"/>
            </a:rPr>
            <a:t>ar</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tikt</a:t>
          </a:r>
          <a:r>
            <a:rPr lang="en-US" sz="2000" dirty="0">
              <a:solidFill>
                <a:srgbClr val="002060"/>
              </a:solidFill>
              <a:latin typeface="Franklin Gothic Book" panose="020B0503020102020204" pitchFamily="34" charset="0"/>
            </a:rPr>
            <a:t> </a:t>
          </a:r>
          <a:r>
            <a:rPr lang="en-US" sz="2000" b="1" dirty="0" err="1">
              <a:solidFill>
                <a:srgbClr val="002060"/>
              </a:solidFill>
              <a:latin typeface="Franklin Gothic Book" panose="020B0503020102020204" pitchFamily="34" charset="0"/>
            </a:rPr>
            <a:t>apstiprināts</a:t>
          </a:r>
          <a:r>
            <a:rPr lang="en-US" sz="2000" b="1" dirty="0">
              <a:solidFill>
                <a:srgbClr val="002060"/>
              </a:solidFill>
              <a:latin typeface="Franklin Gothic Book" panose="020B0503020102020204" pitchFamily="34" charset="0"/>
            </a:rPr>
            <a:t> </a:t>
          </a:r>
          <a:r>
            <a:rPr lang="en-US" sz="2000" b="1" dirty="0" err="1">
              <a:solidFill>
                <a:srgbClr val="002060"/>
              </a:solidFill>
              <a:latin typeface="Franklin Gothic Book" panose="020B0503020102020204" pitchFamily="34" charset="0"/>
            </a:rPr>
            <a:t>ar</a:t>
          </a:r>
          <a:r>
            <a:rPr lang="en-US" sz="2000" b="1" dirty="0">
              <a:solidFill>
                <a:srgbClr val="002060"/>
              </a:solidFill>
              <a:latin typeface="Franklin Gothic Book" panose="020B0503020102020204" pitchFamily="34" charset="0"/>
            </a:rPr>
            <a:t> </a:t>
          </a:r>
          <a:r>
            <a:rPr lang="en-US" sz="2000" b="1" dirty="0" err="1">
              <a:solidFill>
                <a:srgbClr val="002060"/>
              </a:solidFill>
              <a:latin typeface="Franklin Gothic Book" panose="020B0503020102020204" pitchFamily="34" charset="0"/>
            </a:rPr>
            <a:t>nosacījumu</a:t>
          </a:r>
          <a:r>
            <a:rPr lang="en-US" sz="2000" dirty="0">
              <a:solidFill>
                <a:srgbClr val="002060"/>
              </a:solidFill>
              <a:latin typeface="Franklin Gothic Book" panose="020B0503020102020204" pitchFamily="34" charset="0"/>
            </a:rPr>
            <a:t>, ja:</a:t>
          </a:r>
        </a:p>
      </dgm:t>
    </dgm:pt>
    <dgm:pt modelId="{56D4F51D-C8AF-4F2F-AC54-E30BAE0E5DA3}" type="parTrans" cxnId="{78BC24EC-4F61-4B6D-95C7-17A50E70698D}">
      <dgm:prSet/>
      <dgm:spPr/>
      <dgm:t>
        <a:bodyPr/>
        <a:lstStyle/>
        <a:p>
          <a:endParaRPr lang="en-US"/>
        </a:p>
      </dgm:t>
    </dgm:pt>
    <dgm:pt modelId="{7AE48A12-08E9-463D-818E-C41B652395D3}" type="sibTrans" cxnId="{78BC24EC-4F61-4B6D-95C7-17A50E70698D}">
      <dgm:prSet/>
      <dgm:spPr/>
      <dgm:t>
        <a:bodyPr/>
        <a:lstStyle/>
        <a:p>
          <a:endParaRPr lang="en-US"/>
        </a:p>
      </dgm:t>
    </dgm:pt>
    <dgm:pt modelId="{93E2C489-7B76-4E4B-A6D0-3062E1D563A8}">
      <dgm:prSet custT="1"/>
      <dgm:spPr/>
      <dgm:t>
        <a:bodyPr/>
        <a:lstStyle/>
        <a:p>
          <a:endParaRPr lang="en-US" sz="2000" dirty="0">
            <a:solidFill>
              <a:srgbClr val="002060"/>
            </a:solidFill>
            <a:latin typeface="Franklin Gothic Book" panose="020B0503020102020204" pitchFamily="34" charset="0"/>
          </a:endParaRPr>
        </a:p>
      </dgm:t>
    </dgm:pt>
    <dgm:pt modelId="{C23F2A18-5859-4833-9B98-DB7EE72A0223}" type="parTrans" cxnId="{023C9578-1436-4BBA-8410-A414A96C4E79}">
      <dgm:prSet/>
      <dgm:spPr/>
      <dgm:t>
        <a:bodyPr/>
        <a:lstStyle/>
        <a:p>
          <a:endParaRPr lang="en-US"/>
        </a:p>
      </dgm:t>
    </dgm:pt>
    <dgm:pt modelId="{E23CC386-76C5-421F-AE0B-7502FF9B2AAC}" type="sibTrans" cxnId="{023C9578-1436-4BBA-8410-A414A96C4E79}">
      <dgm:prSet/>
      <dgm:spPr/>
      <dgm:t>
        <a:bodyPr/>
        <a:lstStyle/>
        <a:p>
          <a:endParaRPr lang="en-US"/>
        </a:p>
      </dgm:t>
    </dgm:pt>
    <dgm:pt modelId="{C98E65C0-6D77-4853-822D-BA5472EC99B0}">
      <dgm:prSet custT="1"/>
      <dgm:spPr/>
      <dgm:t>
        <a:bodyPr/>
        <a:lstStyle/>
        <a:p>
          <a:pPr>
            <a:buFont typeface="Arial" panose="020B0604020202020204" pitchFamily="34" charset="0"/>
            <a:buChar char="•"/>
          </a:pPr>
          <a:r>
            <a:rPr lang="en-US" sz="2000" dirty="0" err="1">
              <a:solidFill>
                <a:srgbClr val="002060"/>
              </a:solidFill>
              <a:latin typeface="Franklin Gothic Book" panose="020B0503020102020204" pitchFamily="34" charset="0"/>
            </a:rPr>
            <a:t>ražošanas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jaudas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pieaugumam</a:t>
          </a: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vai</a:t>
          </a:r>
          <a:endParaRPr lang="en-US" sz="2000" dirty="0">
            <a:solidFill>
              <a:srgbClr val="002060"/>
            </a:solidFill>
            <a:latin typeface="Franklin Gothic Book" panose="020B0503020102020204" pitchFamily="34" charset="0"/>
          </a:endParaRPr>
        </a:p>
      </dgm:t>
    </dgm:pt>
    <dgm:pt modelId="{473846A0-E001-4237-9A0B-D80608DFB152}" type="parTrans" cxnId="{082E4A77-94F6-4710-9295-A6071D39B186}">
      <dgm:prSet/>
      <dgm:spPr/>
      <dgm:t>
        <a:bodyPr/>
        <a:lstStyle/>
        <a:p>
          <a:endParaRPr lang="en-US"/>
        </a:p>
      </dgm:t>
    </dgm:pt>
    <dgm:pt modelId="{F97E7E6F-0BEE-424A-8066-284AEB60D7B6}" type="sibTrans" cxnId="{082E4A77-94F6-4710-9295-A6071D39B186}">
      <dgm:prSet/>
      <dgm:spPr/>
      <dgm:t>
        <a:bodyPr/>
        <a:lstStyle/>
        <a:p>
          <a:endParaRPr lang="en-US"/>
        </a:p>
      </dgm:t>
    </dgm:pt>
    <dgm:pt modelId="{26B6EDB7-8C85-4863-8E2D-3A38A1EA5C0A}">
      <dgm:prSet custT="1"/>
      <dgm:spPr/>
      <dgm:t>
        <a:bodyPr/>
        <a:lstStyle/>
        <a:p>
          <a:pPr>
            <a:buFont typeface="Arial" panose="020B0604020202020204" pitchFamily="34" charset="0"/>
            <a:buNone/>
          </a:pP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ražošanas</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procesa</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būtiskai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maiņai</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a:t>
          </a:r>
          <a:r>
            <a:rPr lang="en-US" sz="2000" dirty="0">
              <a:solidFill>
                <a:srgbClr val="002060"/>
              </a:solidFill>
              <a:latin typeface="Franklin Gothic Book" panose="020B0503020102020204" pitchFamily="34" charset="0"/>
            </a:rPr>
            <a:t>10 p.</a:t>
          </a:r>
        </a:p>
      </dgm:t>
    </dgm:pt>
    <dgm:pt modelId="{DC03A8D0-C6B5-4FF0-893D-0F4C671A4234}" type="parTrans" cxnId="{B259D728-62EE-4C13-B592-E31ADE943263}">
      <dgm:prSet/>
      <dgm:spPr/>
      <dgm:t>
        <a:bodyPr/>
        <a:lstStyle/>
        <a:p>
          <a:endParaRPr lang="en-US"/>
        </a:p>
      </dgm:t>
    </dgm:pt>
    <dgm:pt modelId="{BB8D294F-E16E-415B-8F98-C7439D8D8264}" type="sibTrans" cxnId="{B259D728-62EE-4C13-B592-E31ADE943263}">
      <dgm:prSet/>
      <dgm:spPr/>
      <dgm:t>
        <a:bodyPr/>
        <a:lstStyle/>
        <a:p>
          <a:endParaRPr lang="en-US"/>
        </a:p>
      </dgm:t>
    </dgm:pt>
    <dgm:pt modelId="{85E72E7B-DA55-409F-90ED-765EA812C786}">
      <dgm:prSet custT="1"/>
      <dgm:spPr/>
      <dgm:t>
        <a:bodyPr/>
        <a:lstStyle/>
        <a:p>
          <a:pPr>
            <a:buFont typeface="Arial" panose="020B0604020202020204" pitchFamily="34" charset="0"/>
            <a:buNone/>
          </a:pP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radīšanai</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a:t>
          </a:r>
          <a:r>
            <a:rPr lang="en-US" sz="2000" dirty="0">
              <a:solidFill>
                <a:srgbClr val="002060"/>
              </a:solidFill>
              <a:latin typeface="Franklin Gothic Book" panose="020B0503020102020204" pitchFamily="34" charset="0"/>
            </a:rPr>
            <a:t>30 p.</a:t>
          </a:r>
        </a:p>
      </dgm:t>
    </dgm:pt>
    <dgm:pt modelId="{3EF3D6A4-C6BD-4F6D-80BE-443ED875F7C6}" type="parTrans" cxnId="{5831CA99-A376-4086-8C58-16572F090518}">
      <dgm:prSet/>
      <dgm:spPr/>
      <dgm:t>
        <a:bodyPr/>
        <a:lstStyle/>
        <a:p>
          <a:endParaRPr lang="en-US"/>
        </a:p>
      </dgm:t>
    </dgm:pt>
    <dgm:pt modelId="{528A62E0-9082-498E-8BA1-8801A8D4AD10}" type="sibTrans" cxnId="{5831CA99-A376-4086-8C58-16572F090518}">
      <dgm:prSet/>
      <dgm:spPr/>
      <dgm:t>
        <a:bodyPr/>
        <a:lstStyle/>
        <a:p>
          <a:endParaRPr lang="en-US"/>
        </a:p>
      </dgm:t>
    </dgm:pt>
    <dgm:pt modelId="{9D01784A-B4BF-40B6-9433-8A7A1EA642B4}">
      <dgm:prSet custT="1"/>
      <dgm:spPr/>
      <dgm:t>
        <a:bodyPr/>
        <a:lstStyle/>
        <a:p>
          <a:pPr>
            <a:buFont typeface="Arial" panose="020B0604020202020204" pitchFamily="34" charset="0"/>
            <a:buNone/>
          </a:pPr>
          <a:r>
            <a:rPr lang="lv-LV"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vai</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produktu</a:t>
          </a:r>
          <a:r>
            <a:rPr lang="en-US" sz="2000" dirty="0">
              <a:solidFill>
                <a:srgbClr val="002060"/>
              </a:solidFill>
              <a:latin typeface="Franklin Gothic Book" panose="020B0503020102020204" pitchFamily="34" charset="0"/>
            </a:rPr>
            <a:t> </a:t>
          </a:r>
          <a:r>
            <a:rPr lang="en-US" sz="2000" dirty="0" err="1">
              <a:solidFill>
                <a:srgbClr val="002060"/>
              </a:solidFill>
              <a:latin typeface="Franklin Gothic Book" panose="020B0503020102020204" pitchFamily="34" charset="0"/>
            </a:rPr>
            <a:t>radīšanai</a:t>
          </a:r>
          <a:r>
            <a:rPr lang="en-US" sz="2000" dirty="0">
              <a:solidFill>
                <a:srgbClr val="002060"/>
              </a:solidFill>
              <a:latin typeface="Franklin Gothic Book" panose="020B0503020102020204" pitchFamily="34" charset="0"/>
            </a:rPr>
            <a:t>			</a:t>
          </a:r>
          <a:r>
            <a:rPr lang="lv-LV" sz="2000" dirty="0">
              <a:solidFill>
                <a:srgbClr val="002060"/>
              </a:solidFill>
              <a:latin typeface="Franklin Gothic Book" panose="020B0503020102020204" pitchFamily="34" charset="0"/>
            </a:rPr>
            <a:t>        </a:t>
          </a:r>
          <a:r>
            <a:rPr lang="en-US" sz="2000" dirty="0">
              <a:solidFill>
                <a:srgbClr val="002060"/>
              </a:solidFill>
              <a:latin typeface="Franklin Gothic Book" panose="020B0503020102020204" pitchFamily="34" charset="0"/>
            </a:rPr>
            <a:t>40 p.</a:t>
          </a:r>
        </a:p>
      </dgm:t>
    </dgm:pt>
    <dgm:pt modelId="{A0B5172B-5465-43F9-B5B7-F8A6760F72E9}" type="parTrans" cxnId="{5219AEDE-D3FB-463E-8F06-61EC800464E1}">
      <dgm:prSet/>
      <dgm:spPr/>
      <dgm:t>
        <a:bodyPr/>
        <a:lstStyle/>
        <a:p>
          <a:endParaRPr lang="en-US"/>
        </a:p>
      </dgm:t>
    </dgm:pt>
    <dgm:pt modelId="{7FE542CE-567A-41B8-BD9C-3157B3B42711}" type="sibTrans" cxnId="{5219AEDE-D3FB-463E-8F06-61EC800464E1}">
      <dgm:prSet/>
      <dgm:spPr/>
      <dgm:t>
        <a:bodyPr/>
        <a:lstStyle/>
        <a:p>
          <a:endParaRPr lang="en-US"/>
        </a:p>
      </dgm:t>
    </dgm:pt>
    <dgm:pt modelId="{1CF11EF3-5661-4B5A-97FF-4F6791AD51EB}">
      <dgm:prSet custT="1"/>
      <dgm:spPr/>
      <dgm:t>
        <a:bodyPr/>
        <a:lstStyle/>
        <a:p>
          <a:endParaRPr lang="en-US" sz="2100" dirty="0">
            <a:solidFill>
              <a:srgbClr val="002060"/>
            </a:solidFill>
            <a:latin typeface="Franklin Gothic Book" panose="020B0503020102020204" pitchFamily="34" charset="0"/>
          </a:endParaRPr>
        </a:p>
      </dgm:t>
    </dgm:pt>
    <dgm:pt modelId="{65C2DE37-003B-45F6-A553-69C25C778D02}" type="parTrans" cxnId="{CD0825BE-5E78-4DA2-B7CB-779B8DB106EB}">
      <dgm:prSet/>
      <dgm:spPr/>
      <dgm:t>
        <a:bodyPr/>
        <a:lstStyle/>
        <a:p>
          <a:endParaRPr lang="en-US"/>
        </a:p>
      </dgm:t>
    </dgm:pt>
    <dgm:pt modelId="{C3E177F7-EAD1-45EA-AD12-DA04FE0EE712}" type="sibTrans" cxnId="{CD0825BE-5E78-4DA2-B7CB-779B8DB106EB}">
      <dgm:prSet/>
      <dgm:spPr/>
      <dgm:t>
        <a:bodyPr/>
        <a:lstStyle/>
        <a:p>
          <a:endParaRPr lang="en-US"/>
        </a:p>
      </dgm:t>
    </dgm:pt>
    <dgm:pt modelId="{165C334C-2E3D-45F9-838A-F781C51F30A4}" type="pres">
      <dgm:prSet presAssocID="{BC5EE038-FC0B-4A99-8506-0C964EB60369}" presName="Name0" presStyleCnt="0">
        <dgm:presLayoutVars>
          <dgm:dir/>
          <dgm:animLvl val="lvl"/>
          <dgm:resizeHandles val="exact"/>
        </dgm:presLayoutVars>
      </dgm:prSet>
      <dgm:spPr/>
      <dgm:t>
        <a:bodyPr/>
        <a:lstStyle/>
        <a:p>
          <a:endParaRPr lang="en-US"/>
        </a:p>
      </dgm:t>
    </dgm:pt>
    <dgm:pt modelId="{96F00D3E-93A0-41AE-87EA-19406BCC2148}" type="pres">
      <dgm:prSet presAssocID="{411952AA-5C5C-4456-B5FA-439886FEAF9D}" presName="composite" presStyleCnt="0"/>
      <dgm:spPr/>
    </dgm:pt>
    <dgm:pt modelId="{4115A88C-8DBB-48A4-B30B-4209930CCD01}" type="pres">
      <dgm:prSet presAssocID="{411952AA-5C5C-4456-B5FA-439886FEAF9D}" presName="parTx" presStyleLbl="alignNode1" presStyleIdx="0" presStyleCnt="3">
        <dgm:presLayoutVars>
          <dgm:chMax val="0"/>
          <dgm:chPref val="0"/>
          <dgm:bulletEnabled val="1"/>
        </dgm:presLayoutVars>
      </dgm:prSet>
      <dgm:spPr/>
      <dgm:t>
        <a:bodyPr/>
        <a:lstStyle/>
        <a:p>
          <a:endParaRPr lang="en-US"/>
        </a:p>
      </dgm:t>
    </dgm:pt>
    <dgm:pt modelId="{F1D73802-F1E0-459D-8526-09172A511526}" type="pres">
      <dgm:prSet presAssocID="{411952AA-5C5C-4456-B5FA-439886FEAF9D}" presName="desTx" presStyleLbl="alignAccFollowNode1" presStyleIdx="0" presStyleCnt="3" custLinFactNeighborX="-106" custLinFactNeighborY="874">
        <dgm:presLayoutVars>
          <dgm:bulletEnabled val="1"/>
        </dgm:presLayoutVars>
      </dgm:prSet>
      <dgm:spPr/>
      <dgm:t>
        <a:bodyPr/>
        <a:lstStyle/>
        <a:p>
          <a:endParaRPr lang="en-US"/>
        </a:p>
      </dgm:t>
    </dgm:pt>
    <dgm:pt modelId="{0B27A676-16D5-4A50-8EDA-20D71C2B012A}" type="pres">
      <dgm:prSet presAssocID="{420DDF70-7288-4DB7-99A0-46023C232B72}" presName="space" presStyleCnt="0"/>
      <dgm:spPr/>
    </dgm:pt>
    <dgm:pt modelId="{BA799585-06FD-436C-9566-FC9A34558C32}" type="pres">
      <dgm:prSet presAssocID="{A4791770-3570-4C9C-BC5B-56295705B1D4}" presName="composite" presStyleCnt="0"/>
      <dgm:spPr/>
    </dgm:pt>
    <dgm:pt modelId="{7B82B55D-79B1-41F4-8CF2-F2C6120D31AA}" type="pres">
      <dgm:prSet presAssocID="{A4791770-3570-4C9C-BC5B-56295705B1D4}" presName="parTx" presStyleLbl="alignNode1" presStyleIdx="1" presStyleCnt="3">
        <dgm:presLayoutVars>
          <dgm:chMax val="0"/>
          <dgm:chPref val="0"/>
          <dgm:bulletEnabled val="1"/>
        </dgm:presLayoutVars>
      </dgm:prSet>
      <dgm:spPr/>
      <dgm:t>
        <a:bodyPr/>
        <a:lstStyle/>
        <a:p>
          <a:endParaRPr lang="en-US"/>
        </a:p>
      </dgm:t>
    </dgm:pt>
    <dgm:pt modelId="{FBA53BA2-8164-469D-90AF-FC99BF29BB0C}" type="pres">
      <dgm:prSet presAssocID="{A4791770-3570-4C9C-BC5B-56295705B1D4}" presName="desTx" presStyleLbl="alignAccFollowNode1" presStyleIdx="1" presStyleCnt="3">
        <dgm:presLayoutVars>
          <dgm:bulletEnabled val="1"/>
        </dgm:presLayoutVars>
      </dgm:prSet>
      <dgm:spPr/>
      <dgm:t>
        <a:bodyPr/>
        <a:lstStyle/>
        <a:p>
          <a:endParaRPr lang="en-US"/>
        </a:p>
      </dgm:t>
    </dgm:pt>
    <dgm:pt modelId="{4A8DC696-3639-4AAD-B0A9-EE32DC781073}" type="pres">
      <dgm:prSet presAssocID="{B7EE76A9-C3E8-4E69-95F9-EDDDE0A8E2B6}" presName="space" presStyleCnt="0"/>
      <dgm:spPr/>
    </dgm:pt>
    <dgm:pt modelId="{C941E6AA-1EB3-4E3D-8975-584C8415A51B}" type="pres">
      <dgm:prSet presAssocID="{4638C4C2-E87E-4BED-8BFD-9CF6765B9F5A}" presName="composite" presStyleCnt="0"/>
      <dgm:spPr/>
    </dgm:pt>
    <dgm:pt modelId="{4CA1F2C3-D8D8-4268-9CD3-4208FAFCCABA}" type="pres">
      <dgm:prSet presAssocID="{4638C4C2-E87E-4BED-8BFD-9CF6765B9F5A}" presName="parTx" presStyleLbl="alignNode1" presStyleIdx="2" presStyleCnt="3">
        <dgm:presLayoutVars>
          <dgm:chMax val="0"/>
          <dgm:chPref val="0"/>
          <dgm:bulletEnabled val="1"/>
        </dgm:presLayoutVars>
      </dgm:prSet>
      <dgm:spPr/>
      <dgm:t>
        <a:bodyPr/>
        <a:lstStyle/>
        <a:p>
          <a:endParaRPr lang="en-US"/>
        </a:p>
      </dgm:t>
    </dgm:pt>
    <dgm:pt modelId="{2198213F-EC6B-48DC-98B8-44BBA506CE2E}" type="pres">
      <dgm:prSet presAssocID="{4638C4C2-E87E-4BED-8BFD-9CF6765B9F5A}" presName="desTx" presStyleLbl="alignAccFollowNode1" presStyleIdx="2" presStyleCnt="3">
        <dgm:presLayoutVars>
          <dgm:bulletEnabled val="1"/>
        </dgm:presLayoutVars>
      </dgm:prSet>
      <dgm:spPr/>
      <dgm:t>
        <a:bodyPr/>
        <a:lstStyle/>
        <a:p>
          <a:endParaRPr lang="en-US"/>
        </a:p>
      </dgm:t>
    </dgm:pt>
  </dgm:ptLst>
  <dgm:cxnLst>
    <dgm:cxn modelId="{9988DA80-E960-41D9-BE65-528BD6E4A43B}" srcId="{4638C4C2-E87E-4BED-8BFD-9CF6765B9F5A}" destId="{4BB54BAD-5A0D-491F-9339-DA37E898CC69}" srcOrd="10" destOrd="0" parTransId="{B1A3E098-AA13-4E63-A729-FE0383ABA25D}" sibTransId="{09DD6EDB-6DC0-4C2C-9A35-C9F008692158}"/>
    <dgm:cxn modelId="{A3F967D8-0872-43B5-99B5-80C00C3AF9D8}" srcId="{4638C4C2-E87E-4BED-8BFD-9CF6765B9F5A}" destId="{273A5A98-4C91-4A85-B0E6-FA38204CFFE6}" srcOrd="14" destOrd="0" parTransId="{97445D85-EF85-4297-8085-45BC6B583670}" sibTransId="{ED44F2B7-1713-4655-9E63-5F72F1410B1A}"/>
    <dgm:cxn modelId="{E79E2042-39E1-4BC2-8638-A53C5DF2BBEE}" type="presOf" srcId="{4BB54BAD-5A0D-491F-9339-DA37E898CC69}" destId="{2198213F-EC6B-48DC-98B8-44BBA506CE2E}" srcOrd="0" destOrd="10" presId="urn:microsoft.com/office/officeart/2005/8/layout/hList1"/>
    <dgm:cxn modelId="{B97AA95F-C60C-4FA4-A64C-E08BD0F74D42}" srcId="{4638C4C2-E87E-4BED-8BFD-9CF6765B9F5A}" destId="{43DD3FCB-DA8C-4C52-8239-50D30554E772}" srcOrd="8" destOrd="0" parTransId="{2DDB78CE-972E-4E90-BD86-A5E8603BD06F}" sibTransId="{8A529961-815C-4DDC-B44B-6C2241440C86}"/>
    <dgm:cxn modelId="{1E2C51D6-3487-4FA4-B5E7-59ACFDFD661E}" type="presOf" srcId="{84D7C5A4-5A91-4846-B385-A55CBABADD25}" destId="{F1D73802-F1E0-459D-8526-09172A511526}" srcOrd="0" destOrd="5" presId="urn:microsoft.com/office/officeart/2005/8/layout/hList1"/>
    <dgm:cxn modelId="{05FC74A5-2DFC-4366-8CC4-8559B1C43975}" type="presOf" srcId="{A5CC36DD-ABC8-4709-83E6-D5A7F2F15A01}" destId="{FBA53BA2-8164-469D-90AF-FC99BF29BB0C}" srcOrd="0" destOrd="6" presId="urn:microsoft.com/office/officeart/2005/8/layout/hList1"/>
    <dgm:cxn modelId="{60DD4B48-749D-47AB-9A16-29DC0C67BD05}" srcId="{4638C4C2-E87E-4BED-8BFD-9CF6765B9F5A}" destId="{8153B94C-0BFF-4887-ACC2-94EFBA8A8772}" srcOrd="17" destOrd="0" parTransId="{037978F0-E524-42FB-B57F-6ED0267F385A}" sibTransId="{FBBCFECC-03F4-4975-8603-C38CD1D5155D}"/>
    <dgm:cxn modelId="{9C09D0D0-8C45-489A-8E0E-765AB1B76F32}" srcId="{4638C4C2-E87E-4BED-8BFD-9CF6765B9F5A}" destId="{79B22D7A-1F80-4C7E-8197-4CDF18CE621E}" srcOrd="6" destOrd="0" parTransId="{111BB6F1-F2BA-401E-A93E-44709E0C7C72}" sibTransId="{F7F738E7-E645-4DCB-A1C3-907F2DC6EE11}"/>
    <dgm:cxn modelId="{018A3925-2672-4F95-B936-842F15C8CEEF}" type="presOf" srcId="{2599617F-E270-4CD8-8CA1-DBD1DA95460A}" destId="{FBA53BA2-8164-469D-90AF-FC99BF29BB0C}" srcOrd="0" destOrd="13" presId="urn:microsoft.com/office/officeart/2005/8/layout/hList1"/>
    <dgm:cxn modelId="{1D498079-D387-4A95-ABA6-B648C1B201D2}" type="presOf" srcId="{1CF11EF3-5661-4B5A-97FF-4F6791AD51EB}" destId="{F1D73802-F1E0-459D-8526-09172A511526}" srcOrd="0" destOrd="3" presId="urn:microsoft.com/office/officeart/2005/8/layout/hList1"/>
    <dgm:cxn modelId="{56E9F0E7-7460-4C38-88CF-DF64EB101939}" type="presOf" srcId="{80D24B88-1F6B-46EA-A008-F8E8219B758D}" destId="{F1D73802-F1E0-459D-8526-09172A511526}" srcOrd="0" destOrd="2" presId="urn:microsoft.com/office/officeart/2005/8/layout/hList1"/>
    <dgm:cxn modelId="{303DA289-D424-4E7F-ADEA-C320E720D2DD}" type="presOf" srcId="{43DD3FCB-DA8C-4C52-8239-50D30554E772}" destId="{2198213F-EC6B-48DC-98B8-44BBA506CE2E}" srcOrd="0" destOrd="8" presId="urn:microsoft.com/office/officeart/2005/8/layout/hList1"/>
    <dgm:cxn modelId="{A829F008-B5A2-4AF9-ABD4-4C2B076E3E43}" srcId="{A4791770-3570-4C9C-BC5B-56295705B1D4}" destId="{06649C86-675D-4761-B1BC-6F23E46BF17A}" srcOrd="5" destOrd="0" parTransId="{EF9F757E-01C4-440D-B8C6-750BDA053353}" sibTransId="{E56EE6EB-2D7E-4137-8655-26C9083BFFC4}"/>
    <dgm:cxn modelId="{26D65EA6-477B-4336-AF85-3545B60BF640}" srcId="{4638C4C2-E87E-4BED-8BFD-9CF6765B9F5A}" destId="{F2F2F288-1D5C-4369-8B1D-B3D77541D517}" srcOrd="0" destOrd="0" parTransId="{FE5EA1CC-E9D7-40FA-B4FD-FFEC5194EC1A}" sibTransId="{026983B0-EF03-4D8B-AEFB-527B3370D602}"/>
    <dgm:cxn modelId="{81DC935C-1D82-42DC-B684-2F3D02D72DF0}" type="presOf" srcId="{1130AF62-DA6C-4E17-AF6D-6639422ACE40}" destId="{2198213F-EC6B-48DC-98B8-44BBA506CE2E}" srcOrd="0" destOrd="4" presId="urn:microsoft.com/office/officeart/2005/8/layout/hList1"/>
    <dgm:cxn modelId="{EAA8B690-76E7-44A5-85D9-E63CE9940264}" type="presOf" srcId="{52820C51-DB7F-4F0A-AED6-9C88915498CA}" destId="{2198213F-EC6B-48DC-98B8-44BBA506CE2E}" srcOrd="0" destOrd="11" presId="urn:microsoft.com/office/officeart/2005/8/layout/hList1"/>
    <dgm:cxn modelId="{7C65C377-D3B1-4A23-BA9B-D20A9AA30113}" type="presOf" srcId="{411952AA-5C5C-4456-B5FA-439886FEAF9D}" destId="{4115A88C-8DBB-48A4-B30B-4209930CCD01}" srcOrd="0" destOrd="0" presId="urn:microsoft.com/office/officeart/2005/8/layout/hList1"/>
    <dgm:cxn modelId="{B1512100-D729-484F-A1B5-7FEA277921E7}" type="presOf" srcId="{BC5EE038-FC0B-4A99-8506-0C964EB60369}" destId="{165C334C-2E3D-45F9-838A-F781C51F30A4}" srcOrd="0" destOrd="0" presId="urn:microsoft.com/office/officeart/2005/8/layout/hList1"/>
    <dgm:cxn modelId="{CD0825BE-5E78-4DA2-B7CB-779B8DB106EB}" srcId="{411952AA-5C5C-4456-B5FA-439886FEAF9D}" destId="{1CF11EF3-5661-4B5A-97FF-4F6791AD51EB}" srcOrd="3" destOrd="0" parTransId="{65C2DE37-003B-45F6-A553-69C25C778D02}" sibTransId="{C3E177F7-EAD1-45EA-AD12-DA04FE0EE712}"/>
    <dgm:cxn modelId="{9E3D8DF3-CA7E-46B3-A1B4-FC7076134B4E}" type="presOf" srcId="{435C5E71-E78A-4EC0-AB5C-6B4C40C00630}" destId="{FBA53BA2-8164-469D-90AF-FC99BF29BB0C}" srcOrd="0" destOrd="4" presId="urn:microsoft.com/office/officeart/2005/8/layout/hList1"/>
    <dgm:cxn modelId="{2027BFD0-7E89-4B0B-9D98-3010FC7B5617}" srcId="{4638C4C2-E87E-4BED-8BFD-9CF6765B9F5A}" destId="{73815096-4649-4710-B0CE-F13FA6D7E7AC}" srcOrd="15" destOrd="0" parTransId="{6D5E8B5A-815B-468A-A312-16F648331AB4}" sibTransId="{915A78CF-3130-41E0-9123-2AAFDD626D6D}"/>
    <dgm:cxn modelId="{61E93CE6-B714-4CC4-B865-9D8E499C2E35}" srcId="{411952AA-5C5C-4456-B5FA-439886FEAF9D}" destId="{A2A61A25-2931-47B0-AEB3-E853100ED08E}" srcOrd="8" destOrd="0" parTransId="{9FCC7F37-32F6-40AC-8F9F-F59BADE94ED8}" sibTransId="{76BE946B-0F1B-4801-A4B1-6C07C0BC3536}"/>
    <dgm:cxn modelId="{BF0CB42B-8DF0-469A-8DBF-5CF24194E5AD}" srcId="{A4791770-3570-4C9C-BC5B-56295705B1D4}" destId="{A5CC36DD-ABC8-4709-83E6-D5A7F2F15A01}" srcOrd="6" destOrd="0" parTransId="{EB7EC7A5-7AAF-4536-865F-CDF9560DAA59}" sibTransId="{8A7BC1F5-0875-42A4-A9DE-9D2580C2B585}"/>
    <dgm:cxn modelId="{5338D206-0A12-4048-AC1A-33CC22809D2E}" type="presOf" srcId="{766E6203-E7C4-48A4-AC66-2C05FADF941B}" destId="{2198213F-EC6B-48DC-98B8-44BBA506CE2E}" srcOrd="0" destOrd="1" presId="urn:microsoft.com/office/officeart/2005/8/layout/hList1"/>
    <dgm:cxn modelId="{D9F594C7-2342-4AE7-A049-5CF1590813A2}" srcId="{A4791770-3570-4C9C-BC5B-56295705B1D4}" destId="{6A9F53B3-11CE-471F-B75C-C4090746F54A}" srcOrd="14" destOrd="0" parTransId="{7C5F1274-588D-4461-AE30-71594092CB39}" sibTransId="{14E1FC2A-B337-42C5-993B-A20900C905E2}"/>
    <dgm:cxn modelId="{F5F153FA-2B1C-4924-82C5-3DF73FA40B2E}" type="presOf" srcId="{73815096-4649-4710-B0CE-F13FA6D7E7AC}" destId="{2198213F-EC6B-48DC-98B8-44BBA506CE2E}" srcOrd="0" destOrd="15" presId="urn:microsoft.com/office/officeart/2005/8/layout/hList1"/>
    <dgm:cxn modelId="{847BAEA5-41D2-442F-B2A9-3DA1BAEE2652}" type="presOf" srcId="{2BFFC023-D7CB-4563-B97B-F27B4E1FA707}" destId="{2198213F-EC6B-48DC-98B8-44BBA506CE2E}" srcOrd="0" destOrd="21" presId="urn:microsoft.com/office/officeart/2005/8/layout/hList1"/>
    <dgm:cxn modelId="{FAC70711-0C14-4305-9DF9-EA0175DECB07}" type="presOf" srcId="{E6D09A23-108E-4AA2-AAE6-78D1756F83EA}" destId="{FBA53BA2-8164-469D-90AF-FC99BF29BB0C}" srcOrd="0" destOrd="0" presId="urn:microsoft.com/office/officeart/2005/8/layout/hList1"/>
    <dgm:cxn modelId="{58636E15-DB0C-414C-A597-AFEFCD97B758}" type="presOf" srcId="{D424E839-25EB-49A8-9B69-59ED0C4DB4F0}" destId="{FBA53BA2-8164-469D-90AF-FC99BF29BB0C}" srcOrd="0" destOrd="3" presId="urn:microsoft.com/office/officeart/2005/8/layout/hList1"/>
    <dgm:cxn modelId="{0942B219-A362-40BA-B15E-588723793FD3}" srcId="{A4791770-3570-4C9C-BC5B-56295705B1D4}" destId="{435C5E71-E78A-4EC0-AB5C-6B4C40C00630}" srcOrd="4" destOrd="0" parTransId="{1D13C587-4B82-445D-ABC9-007A4887CC6C}" sibTransId="{FBDB8B35-0857-4B1A-A73C-0FF8ABBC9130}"/>
    <dgm:cxn modelId="{5764F014-D951-44AA-A323-9FDEBC3DC8AD}" type="presOf" srcId="{9D01784A-B4BF-40B6-9433-8A7A1EA642B4}" destId="{2198213F-EC6B-48DC-98B8-44BBA506CE2E}" srcOrd="0" destOrd="7" presId="urn:microsoft.com/office/officeart/2005/8/layout/hList1"/>
    <dgm:cxn modelId="{E0E058FD-BC52-4745-9FB3-2865C8C20A9D}" type="presOf" srcId="{C3014AD4-69D6-4A2E-824B-5F033E8F4153}" destId="{FBA53BA2-8164-469D-90AF-FC99BF29BB0C}" srcOrd="0" destOrd="15" presId="urn:microsoft.com/office/officeart/2005/8/layout/hList1"/>
    <dgm:cxn modelId="{74B026C7-CBFF-404E-BA2E-CABD1C901BFA}" type="presOf" srcId="{0250A809-E03F-44DA-887A-6BD0518AAA90}" destId="{FBA53BA2-8164-469D-90AF-FC99BF29BB0C}" srcOrd="0" destOrd="12" presId="urn:microsoft.com/office/officeart/2005/8/layout/hList1"/>
    <dgm:cxn modelId="{0DA9B3F5-A8D7-4CA4-B17E-607C5D7A1FA4}" type="presOf" srcId="{2471380B-8E1F-4249-B6B0-CEFFA539F247}" destId="{2198213F-EC6B-48DC-98B8-44BBA506CE2E}" srcOrd="0" destOrd="13" presId="urn:microsoft.com/office/officeart/2005/8/layout/hList1"/>
    <dgm:cxn modelId="{228AE346-2365-4943-905D-0FA6687F448D}" srcId="{BC5EE038-FC0B-4A99-8506-0C964EB60369}" destId="{4638C4C2-E87E-4BED-8BFD-9CF6765B9F5A}" srcOrd="2" destOrd="0" parTransId="{97ED9949-EC04-41F6-AC1B-F630068973D9}" sibTransId="{ED4DB992-2DE0-488B-91EF-FCEB00A0B8CA}"/>
    <dgm:cxn modelId="{EA1398A0-AF9F-49B3-94E1-DAD3CB0730D0}" srcId="{4638C4C2-E87E-4BED-8BFD-9CF6765B9F5A}" destId="{52820C51-DB7F-4F0A-AED6-9C88915498CA}" srcOrd="11" destOrd="0" parTransId="{C1ACBA5A-E8C5-46E5-A325-D769C21E284C}" sibTransId="{82CCEF70-0454-460D-8256-7372ED708A82}"/>
    <dgm:cxn modelId="{B77789A6-9D26-4FC6-ADAD-390E0AFBFADE}" srcId="{A4791770-3570-4C9C-BC5B-56295705B1D4}" destId="{2599617F-E270-4CD8-8CA1-DBD1DA95460A}" srcOrd="13" destOrd="0" parTransId="{2013594E-01CE-45E0-B610-B2E86099BD9F}" sibTransId="{8EB103AC-7C08-405B-AAFD-1E000432CDA6}"/>
    <dgm:cxn modelId="{C62E020E-F20D-4B7A-899D-3137EC997918}" type="presOf" srcId="{4638C4C2-E87E-4BED-8BFD-9CF6765B9F5A}" destId="{4CA1F2C3-D8D8-4268-9CD3-4208FAFCCABA}" srcOrd="0" destOrd="0" presId="urn:microsoft.com/office/officeart/2005/8/layout/hList1"/>
    <dgm:cxn modelId="{3A9EA4FC-D40A-465B-AFB9-E5C7A6088318}" srcId="{411952AA-5C5C-4456-B5FA-439886FEAF9D}" destId="{D7AFC819-63EC-4AE8-9639-C747FF5F79BB}" srcOrd="4" destOrd="0" parTransId="{8E35581A-8C7C-421E-A0AD-C3E925A5C105}" sibTransId="{3D4538FF-689A-4A27-B070-2E1D79F7C2B1}"/>
    <dgm:cxn modelId="{9050109A-B962-4B62-9D87-5BDA45E4E6A2}" srcId="{A4791770-3570-4C9C-BC5B-56295705B1D4}" destId="{A6F1A8AF-75F9-4F39-BDC0-C92D5E03B8D5}" srcOrd="11" destOrd="0" parTransId="{ED534F9A-50AA-46C6-B746-0903CB139C9F}" sibTransId="{78DF0CFF-3423-4ECA-8CE4-ADDC29B86C18}"/>
    <dgm:cxn modelId="{7A08414C-E752-4C77-8220-1A7707FCFDFC}" srcId="{4638C4C2-E87E-4BED-8BFD-9CF6765B9F5A}" destId="{47A6CBEB-0F9F-4D81-B317-479BD622894B}" srcOrd="9" destOrd="0" parTransId="{AA76E3E3-CFB4-418D-9D45-81472803564B}" sibTransId="{FA4872EA-DE24-496C-A1CC-E20BC9C675E6}"/>
    <dgm:cxn modelId="{B259D728-62EE-4C13-B592-E31ADE943263}" srcId="{4638C4C2-E87E-4BED-8BFD-9CF6765B9F5A}" destId="{26B6EDB7-8C85-4863-8E2D-3A38A1EA5C0A}" srcOrd="3" destOrd="0" parTransId="{DC03A8D0-C6B5-4FF0-893D-0F4C671A4234}" sibTransId="{BB8D294F-E16E-415B-8F98-C7439D8D8264}"/>
    <dgm:cxn modelId="{A43C86DC-A1F1-42AF-9FA2-019B40CE0AD8}" type="presOf" srcId="{F2F2F288-1D5C-4369-8B1D-B3D77541D517}" destId="{2198213F-EC6B-48DC-98B8-44BBA506CE2E}" srcOrd="0" destOrd="0" presId="urn:microsoft.com/office/officeart/2005/8/layout/hList1"/>
    <dgm:cxn modelId="{5831CA99-A376-4086-8C58-16572F090518}" srcId="{4638C4C2-E87E-4BED-8BFD-9CF6765B9F5A}" destId="{85E72E7B-DA55-409F-90ED-765EA812C786}" srcOrd="5" destOrd="0" parTransId="{3EF3D6A4-C6BD-4F6D-80BE-443ED875F7C6}" sibTransId="{528A62E0-9082-498E-8BA1-8801A8D4AD10}"/>
    <dgm:cxn modelId="{CA29F5FD-147B-4E7B-BA9A-67C85527C3C5}" srcId="{411952AA-5C5C-4456-B5FA-439886FEAF9D}" destId="{2AC8BF71-76E1-4D05-83E7-608F9E24774D}" srcOrd="6" destOrd="0" parTransId="{1D7030ED-E91E-4DCB-8C9C-B2A2B09DCC62}" sibTransId="{DA9BB261-9222-4D73-B552-0D991FB7253E}"/>
    <dgm:cxn modelId="{37901A9D-B890-4595-BB86-C6DA30E3460B}" type="presOf" srcId="{47A6CBEB-0F9F-4D81-B317-479BD622894B}" destId="{2198213F-EC6B-48DC-98B8-44BBA506CE2E}" srcOrd="0" destOrd="9" presId="urn:microsoft.com/office/officeart/2005/8/layout/hList1"/>
    <dgm:cxn modelId="{89B9E368-EF67-4A02-BD30-968FB10FF93D}" type="presOf" srcId="{20934397-15E8-4C27-AA62-F4162064B685}" destId="{2198213F-EC6B-48DC-98B8-44BBA506CE2E}" srcOrd="0" destOrd="12" presId="urn:microsoft.com/office/officeart/2005/8/layout/hList1"/>
    <dgm:cxn modelId="{4EE7BD54-6A2F-4A0D-A82E-410A50B54713}" srcId="{4638C4C2-E87E-4BED-8BFD-9CF6765B9F5A}" destId="{49888D3A-AF25-4431-901C-7CC83DBA307C}" srcOrd="19" destOrd="0" parTransId="{96B3C64E-4BE5-45C2-841F-0D9137D23802}" sibTransId="{20004733-5B06-49CF-BDEA-B217FF2EB8E4}"/>
    <dgm:cxn modelId="{DFA89263-4B23-4852-87A2-1250DB17005C}" type="presOf" srcId="{8153B94C-0BFF-4887-ACC2-94EFBA8A8772}" destId="{2198213F-EC6B-48DC-98B8-44BBA506CE2E}" srcOrd="0" destOrd="17" presId="urn:microsoft.com/office/officeart/2005/8/layout/hList1"/>
    <dgm:cxn modelId="{21945C6D-C250-435D-B275-038EF028CEE8}" type="presOf" srcId="{93E2C489-7B76-4E4B-A6D0-3062E1D563A8}" destId="{FBA53BA2-8164-469D-90AF-FC99BF29BB0C}" srcOrd="0" destOrd="9" presId="urn:microsoft.com/office/officeart/2005/8/layout/hList1"/>
    <dgm:cxn modelId="{3275D665-3E66-4397-9C09-8AA469A843E0}" type="presOf" srcId="{49888D3A-AF25-4431-901C-7CC83DBA307C}" destId="{2198213F-EC6B-48DC-98B8-44BBA506CE2E}" srcOrd="0" destOrd="19" presId="urn:microsoft.com/office/officeart/2005/8/layout/hList1"/>
    <dgm:cxn modelId="{A28FD107-F8FE-4F23-A574-4B6ADC31BF29}" srcId="{4638C4C2-E87E-4BED-8BFD-9CF6765B9F5A}" destId="{2471380B-8E1F-4249-B6B0-CEFFA539F247}" srcOrd="13" destOrd="0" parTransId="{319E38FE-5272-4FD4-8529-E8B6624F8C63}" sibTransId="{C6F57E64-BAA4-4F33-AF03-2296BC421EF4}"/>
    <dgm:cxn modelId="{4FAF0296-AD5D-4D4C-B1E6-C996E1FDFB79}" type="presOf" srcId="{940AE00F-74E2-475F-8919-CF9485A53B42}" destId="{F1D73802-F1E0-459D-8526-09172A511526}" srcOrd="0" destOrd="1" presId="urn:microsoft.com/office/officeart/2005/8/layout/hList1"/>
    <dgm:cxn modelId="{EB9F75C2-50BF-47FE-91FC-892601FC82FC}" srcId="{4638C4C2-E87E-4BED-8BFD-9CF6765B9F5A}" destId="{2BFFC023-D7CB-4563-B97B-F27B4E1FA707}" srcOrd="21" destOrd="0" parTransId="{2F548AB5-82E8-428F-AC62-1B8ECF2D60DB}" sibTransId="{6CB0E471-4C67-479C-BAF4-B27A2662E654}"/>
    <dgm:cxn modelId="{14323231-02D5-464A-9B0C-9C562D8AA3D1}" srcId="{A4791770-3570-4C9C-BC5B-56295705B1D4}" destId="{451F5443-B58E-4B30-B06A-7D4042DF8C90}" srcOrd="8" destOrd="0" parTransId="{10152E0B-99F9-4B96-B211-A313B91E304D}" sibTransId="{F3BF375A-2A35-427E-89F0-4D7F9D02EB37}"/>
    <dgm:cxn modelId="{8ACA0093-7117-4542-A54C-011CD9A01FBE}" srcId="{411952AA-5C5C-4456-B5FA-439886FEAF9D}" destId="{310C12A3-CEB9-46DE-B88E-E4656D549717}" srcOrd="0" destOrd="0" parTransId="{85D0F7CA-3185-43A9-BBB9-76DD13B82F2B}" sibTransId="{5933B48D-72E2-4ABC-B993-E69664943FC1}"/>
    <dgm:cxn modelId="{4640BEBD-2026-433B-8C8D-B2EC45F0D077}" type="presOf" srcId="{451F5443-B58E-4B30-B06A-7D4042DF8C90}" destId="{FBA53BA2-8164-469D-90AF-FC99BF29BB0C}" srcOrd="0" destOrd="8" presId="urn:microsoft.com/office/officeart/2005/8/layout/hList1"/>
    <dgm:cxn modelId="{CCD5B8A6-4428-4090-BDFA-4139237F80ED}" type="presOf" srcId="{26B6EDB7-8C85-4863-8E2D-3A38A1EA5C0A}" destId="{2198213F-EC6B-48DC-98B8-44BBA506CE2E}" srcOrd="0" destOrd="3" presId="urn:microsoft.com/office/officeart/2005/8/layout/hList1"/>
    <dgm:cxn modelId="{9A62D46A-80B6-4729-B666-425781F6E10B}" type="presOf" srcId="{C98E65C0-6D77-4853-822D-BA5472EC99B0}" destId="{2198213F-EC6B-48DC-98B8-44BBA506CE2E}" srcOrd="0" destOrd="2" presId="urn:microsoft.com/office/officeart/2005/8/layout/hList1"/>
    <dgm:cxn modelId="{5601CC12-6476-475F-A0FF-1E9D9F11EFD8}" srcId="{BC5EE038-FC0B-4A99-8506-0C964EB60369}" destId="{A4791770-3570-4C9C-BC5B-56295705B1D4}" srcOrd="1" destOrd="0" parTransId="{54BE4EED-2D00-416E-AD96-30746C1D3D2C}" sibTransId="{B7EE76A9-C3E8-4E69-95F9-EDDDE0A8E2B6}"/>
    <dgm:cxn modelId="{8EBB5E29-9542-4C2E-9BBE-B88DB73BF344}" type="presOf" srcId="{C9C389E3-C68A-41BD-B964-0DE012EEB322}" destId="{FBA53BA2-8164-469D-90AF-FC99BF29BB0C}" srcOrd="0" destOrd="1" presId="urn:microsoft.com/office/officeart/2005/8/layout/hList1"/>
    <dgm:cxn modelId="{7FB3F946-F7C8-4B51-BAD2-A837B32B52E8}" type="presOf" srcId="{67CAB107-891E-42FE-9EBF-C5A082DD9BDE}" destId="{F1D73802-F1E0-459D-8526-09172A511526}" srcOrd="0" destOrd="7" presId="urn:microsoft.com/office/officeart/2005/8/layout/hList1"/>
    <dgm:cxn modelId="{6932D289-9173-427D-8001-C73D645F79DA}" srcId="{A4791770-3570-4C9C-BC5B-56295705B1D4}" destId="{0250A809-E03F-44DA-887A-6BD0518AAA90}" srcOrd="12" destOrd="0" parTransId="{21AB9A08-8183-44FB-8A49-BA600336D970}" sibTransId="{A8F648EF-2E24-4859-9AE1-F923EAF41BB3}"/>
    <dgm:cxn modelId="{F69BF898-8AD6-4CCA-A5A1-BCC92D65513D}" type="presOf" srcId="{3FA72647-CB15-4CA7-9596-DCA07C93AAC0}" destId="{2198213F-EC6B-48DC-98B8-44BBA506CE2E}" srcOrd="0" destOrd="22" presId="urn:microsoft.com/office/officeart/2005/8/layout/hList1"/>
    <dgm:cxn modelId="{47191F97-6B00-40FF-AF8B-A9D1038881E6}" srcId="{411952AA-5C5C-4456-B5FA-439886FEAF9D}" destId="{940AE00F-74E2-475F-8919-CF9485A53B42}" srcOrd="1" destOrd="0" parTransId="{5F66A6F4-ED45-47CA-98AD-E82BAFB0959D}" sibTransId="{BE14B694-C403-4337-9D15-034C10849F5C}"/>
    <dgm:cxn modelId="{BB13EF16-1C69-4EE3-8F11-8960705FBC02}" type="presOf" srcId="{79FA2181-E917-4C2D-B657-87762542EFC0}" destId="{FBA53BA2-8164-469D-90AF-FC99BF29BB0C}" srcOrd="0" destOrd="10" presId="urn:microsoft.com/office/officeart/2005/8/layout/hList1"/>
    <dgm:cxn modelId="{85D35A30-3E1B-4E17-BA9B-4F8D09E32FB4}" type="presOf" srcId="{856511D1-42DB-450C-B852-D199F3BC5C7A}" destId="{FBA53BA2-8164-469D-90AF-FC99BF29BB0C}" srcOrd="0" destOrd="7" presId="urn:microsoft.com/office/officeart/2005/8/layout/hList1"/>
    <dgm:cxn modelId="{07B8C25B-A505-452B-9D87-A80DB73A2A14}" srcId="{BC5EE038-FC0B-4A99-8506-0C964EB60369}" destId="{411952AA-5C5C-4456-B5FA-439886FEAF9D}" srcOrd="0" destOrd="0" parTransId="{AB58E579-522F-4E9C-9EAB-F505DCC25CCB}" sibTransId="{420DDF70-7288-4DB7-99A0-46023C232B72}"/>
    <dgm:cxn modelId="{99B194FB-2B02-4B70-B8A7-6F37C2744E36}" srcId="{4638C4C2-E87E-4BED-8BFD-9CF6765B9F5A}" destId="{3FA72647-CB15-4CA7-9596-DCA07C93AAC0}" srcOrd="22" destOrd="0" parTransId="{1C81E64F-26B0-494A-853C-B75068E4809C}" sibTransId="{222C6DFE-FE2D-4296-A853-26892A67AFFB}"/>
    <dgm:cxn modelId="{1D33A3CF-89AA-45A7-8127-99E2132AD619}" srcId="{A4791770-3570-4C9C-BC5B-56295705B1D4}" destId="{C9C389E3-C68A-41BD-B964-0DE012EEB322}" srcOrd="1" destOrd="0" parTransId="{4C4CFB3D-0A89-4A22-8077-8CA6AA16EE32}" sibTransId="{D156CB0C-A72D-4A36-8451-DAD2CAC5CA53}"/>
    <dgm:cxn modelId="{D810112C-2311-4DE4-88EB-F9352074A8F1}" srcId="{A4791770-3570-4C9C-BC5B-56295705B1D4}" destId="{D424E839-25EB-49A8-9B69-59ED0C4DB4F0}" srcOrd="3" destOrd="0" parTransId="{C1414197-1C32-46D2-A3C4-21CBE26E98A3}" sibTransId="{4FCE02CB-024E-4C17-ABD9-B7C3204464F9}"/>
    <dgm:cxn modelId="{B3812C4A-7448-4C9E-929F-86DB89F904A5}" srcId="{411952AA-5C5C-4456-B5FA-439886FEAF9D}" destId="{67CAB107-891E-42FE-9EBF-C5A082DD9BDE}" srcOrd="7" destOrd="0" parTransId="{61C801F4-FEBC-4845-89D9-4BDB8BC66888}" sibTransId="{C531348C-0DE3-4DCC-9622-3824E0064140}"/>
    <dgm:cxn modelId="{9C01ADDE-01B5-49E0-81FE-1E63DD0CB957}" srcId="{A4791770-3570-4C9C-BC5B-56295705B1D4}" destId="{81D6C217-D436-4985-9036-7432B471505A}" srcOrd="2" destOrd="0" parTransId="{0F435912-A18D-4CFC-840B-4E85CF32A6A8}" sibTransId="{26BD74DC-2DA0-4A26-BB42-12F275F1781D}"/>
    <dgm:cxn modelId="{D21C2B3F-636A-4E79-B371-C2D414CDCEF7}" srcId="{A4791770-3570-4C9C-BC5B-56295705B1D4}" destId="{C3014AD4-69D6-4A2E-824B-5F033E8F4153}" srcOrd="15" destOrd="0" parTransId="{E2AC4D75-7A78-4EF8-87FF-E8CCCBCBEE4A}" sibTransId="{4A1542EF-6428-4B29-BCB1-D196ACEF24E6}"/>
    <dgm:cxn modelId="{5F5F5656-FD1F-4DDE-AED6-5B0707797992}" type="presOf" srcId="{79B22D7A-1F80-4C7E-8197-4CDF18CE621E}" destId="{2198213F-EC6B-48DC-98B8-44BBA506CE2E}" srcOrd="0" destOrd="6" presId="urn:microsoft.com/office/officeart/2005/8/layout/hList1"/>
    <dgm:cxn modelId="{412BB299-4683-4296-A6D3-4066B2068CAA}" srcId="{411952AA-5C5C-4456-B5FA-439886FEAF9D}" destId="{80D24B88-1F6B-46EA-A008-F8E8219B758D}" srcOrd="2" destOrd="0" parTransId="{AB877ABC-9426-473E-A770-8596F145FB6B}" sibTransId="{4DE5BCBE-6A36-4EC6-A3A6-9045306F0E6E}"/>
    <dgm:cxn modelId="{3D52D56E-B5AC-4AB3-AE06-F035EB2990DE}" type="presOf" srcId="{A6F1A8AF-75F9-4F39-BDC0-C92D5E03B8D5}" destId="{FBA53BA2-8164-469D-90AF-FC99BF29BB0C}" srcOrd="0" destOrd="11" presId="urn:microsoft.com/office/officeart/2005/8/layout/hList1"/>
    <dgm:cxn modelId="{FEF3AB40-4D99-4F0F-B05B-90303E3FBB82}" type="presOf" srcId="{6725F142-0CF6-4072-9CF1-3CAF910595E1}" destId="{2198213F-EC6B-48DC-98B8-44BBA506CE2E}" srcOrd="0" destOrd="16" presId="urn:microsoft.com/office/officeart/2005/8/layout/hList1"/>
    <dgm:cxn modelId="{B81452F5-4F7C-4F67-8A26-5E30C3E703BA}" type="presOf" srcId="{A4791770-3570-4C9C-BC5B-56295705B1D4}" destId="{7B82B55D-79B1-41F4-8CF2-F2C6120D31AA}" srcOrd="0" destOrd="0" presId="urn:microsoft.com/office/officeart/2005/8/layout/hList1"/>
    <dgm:cxn modelId="{4D6ADB9C-F977-490C-9C6A-2A58A40DED9A}" srcId="{411952AA-5C5C-4456-B5FA-439886FEAF9D}" destId="{84D7C5A4-5A91-4846-B385-A55CBABADD25}" srcOrd="5" destOrd="0" parTransId="{878E2C85-7E5C-4E18-960E-EE9834B78E33}" sibTransId="{940F7A70-8828-4320-9A23-B7D4DC6A1B1E}"/>
    <dgm:cxn modelId="{0E5480BB-03D6-40A4-B064-F32EE53503B4}" srcId="{4638C4C2-E87E-4BED-8BFD-9CF6765B9F5A}" destId="{1130AF62-DA6C-4E17-AF6D-6639422ACE40}" srcOrd="4" destOrd="0" parTransId="{B8650AE9-9251-4C5A-BE74-5E6F6A7F1437}" sibTransId="{5ACF5BD3-217F-4D33-9377-1A5A14FCCA9E}"/>
    <dgm:cxn modelId="{3584BC61-22C7-4B30-908E-F224BDAAEA31}" srcId="{A4791770-3570-4C9C-BC5B-56295705B1D4}" destId="{856511D1-42DB-450C-B852-D199F3BC5C7A}" srcOrd="7" destOrd="0" parTransId="{89B3E141-D135-4CCC-B24F-6A7B0CA64C22}" sibTransId="{BEB93D45-EF9D-4507-BA18-345DF1B24677}"/>
    <dgm:cxn modelId="{9DD31AF3-8C28-4FD5-830F-7D04B5523411}" type="presOf" srcId="{273A5A98-4C91-4A85-B0E6-FA38204CFFE6}" destId="{2198213F-EC6B-48DC-98B8-44BBA506CE2E}" srcOrd="0" destOrd="14" presId="urn:microsoft.com/office/officeart/2005/8/layout/hList1"/>
    <dgm:cxn modelId="{5219AEDE-D3FB-463E-8F06-61EC800464E1}" srcId="{4638C4C2-E87E-4BED-8BFD-9CF6765B9F5A}" destId="{9D01784A-B4BF-40B6-9433-8A7A1EA642B4}" srcOrd="7" destOrd="0" parTransId="{A0B5172B-5465-43F9-B5B7-F8A6760F72E9}" sibTransId="{7FE542CE-567A-41B8-BD9C-3157B3B42711}"/>
    <dgm:cxn modelId="{B84ADBFD-D5A3-4512-A93E-14B6F3EC3A81}" srcId="{A4791770-3570-4C9C-BC5B-56295705B1D4}" destId="{E6D09A23-108E-4AA2-AAE6-78D1756F83EA}" srcOrd="0" destOrd="0" parTransId="{08BA1FD6-AAFE-4673-A03B-692CE8D68E5C}" sibTransId="{96FD07BC-FF51-4870-99A5-5E3F54216D32}"/>
    <dgm:cxn modelId="{74F62D92-6512-481D-B4D2-86EF3252ABE8}" type="presOf" srcId="{D7AFC819-63EC-4AE8-9639-C747FF5F79BB}" destId="{F1D73802-F1E0-459D-8526-09172A511526}" srcOrd="0" destOrd="4" presId="urn:microsoft.com/office/officeart/2005/8/layout/hList1"/>
    <dgm:cxn modelId="{90856BD5-9A53-4A93-8A3B-32C98F7076A8}" type="presOf" srcId="{2AC8BF71-76E1-4D05-83E7-608F9E24774D}" destId="{F1D73802-F1E0-459D-8526-09172A511526}" srcOrd="0" destOrd="6" presId="urn:microsoft.com/office/officeart/2005/8/layout/hList1"/>
    <dgm:cxn modelId="{15230BE8-B5AB-45A5-A2D6-5490AE85093D}" type="presOf" srcId="{1702229E-34C6-43A3-B2CD-883C640E100F}" destId="{2198213F-EC6B-48DC-98B8-44BBA506CE2E}" srcOrd="0" destOrd="18" presId="urn:microsoft.com/office/officeart/2005/8/layout/hList1"/>
    <dgm:cxn modelId="{2714BD8C-B21E-48A3-B298-A8DB26C3D8D6}" srcId="{4638C4C2-E87E-4BED-8BFD-9CF6765B9F5A}" destId="{766E6203-E7C4-48A4-AC66-2C05FADF941B}" srcOrd="1" destOrd="0" parTransId="{E5691F23-FA5C-4A06-A2DD-6A3FF3BFF281}" sibTransId="{1F53791D-C0CA-4DDA-84F2-A51BE0906D3D}"/>
    <dgm:cxn modelId="{3066D5F7-F835-423E-9EF8-145E007F3C69}" type="presOf" srcId="{19FA88FA-D65B-41FD-8F5D-C62317AE255B}" destId="{2198213F-EC6B-48DC-98B8-44BBA506CE2E}" srcOrd="0" destOrd="20" presId="urn:microsoft.com/office/officeart/2005/8/layout/hList1"/>
    <dgm:cxn modelId="{249D641C-B1B6-408F-A874-1CCF81D149A1}" type="presOf" srcId="{6A9F53B3-11CE-471F-B75C-C4090746F54A}" destId="{FBA53BA2-8164-469D-90AF-FC99BF29BB0C}" srcOrd="0" destOrd="14" presId="urn:microsoft.com/office/officeart/2005/8/layout/hList1"/>
    <dgm:cxn modelId="{7899E863-11A3-4B65-A7BC-B3B850F4B3A1}" type="presOf" srcId="{06649C86-675D-4761-B1BC-6F23E46BF17A}" destId="{FBA53BA2-8164-469D-90AF-FC99BF29BB0C}" srcOrd="0" destOrd="5" presId="urn:microsoft.com/office/officeart/2005/8/layout/hList1"/>
    <dgm:cxn modelId="{4B82EC73-3863-41DC-B878-B45EBCB36A79}" srcId="{4638C4C2-E87E-4BED-8BFD-9CF6765B9F5A}" destId="{1702229E-34C6-43A3-B2CD-883C640E100F}" srcOrd="18" destOrd="0" parTransId="{82CE025E-529A-4688-8D1D-55BDB7E04F0E}" sibTransId="{10DAB2D6-32E0-40B3-B4CD-4CF2566BA7C1}"/>
    <dgm:cxn modelId="{F2885D87-B778-48FE-A490-DBD59EBDE454}" type="presOf" srcId="{81D6C217-D436-4985-9036-7432B471505A}" destId="{FBA53BA2-8164-469D-90AF-FC99BF29BB0C}" srcOrd="0" destOrd="2" presId="urn:microsoft.com/office/officeart/2005/8/layout/hList1"/>
    <dgm:cxn modelId="{6A46E536-C86C-43F3-A0A9-8844F5800879}" type="presOf" srcId="{85E72E7B-DA55-409F-90ED-765EA812C786}" destId="{2198213F-EC6B-48DC-98B8-44BBA506CE2E}" srcOrd="0" destOrd="5" presId="urn:microsoft.com/office/officeart/2005/8/layout/hList1"/>
    <dgm:cxn modelId="{273E2D59-2941-45DA-8409-5DBFC9DFEEBC}" srcId="{4638C4C2-E87E-4BED-8BFD-9CF6765B9F5A}" destId="{19FA88FA-D65B-41FD-8F5D-C62317AE255B}" srcOrd="20" destOrd="0" parTransId="{03A773BD-92C6-4B2E-8AC5-AEAC1241F94F}" sibTransId="{4A5CD035-A3A9-4776-9E5A-16A699968781}"/>
    <dgm:cxn modelId="{5085070B-7EE2-4B79-ADB0-084FA0A55092}" srcId="{4638C4C2-E87E-4BED-8BFD-9CF6765B9F5A}" destId="{6725F142-0CF6-4072-9CF1-3CAF910595E1}" srcOrd="16" destOrd="0" parTransId="{831B4825-5325-4E31-9F4F-9886204870B3}" sibTransId="{4D68BA06-AB7A-4B2D-8298-52888FB9DFAA}"/>
    <dgm:cxn modelId="{AA64113B-0010-45A9-A0EA-E888848053CB}" srcId="{4638C4C2-E87E-4BED-8BFD-9CF6765B9F5A}" destId="{20934397-15E8-4C27-AA62-F4162064B685}" srcOrd="12" destOrd="0" parTransId="{6ABADAF6-1AE1-49E2-8EC1-4E27828ABF46}" sibTransId="{55782E6F-7C1F-476E-A9F9-B96A39EFD673}"/>
    <dgm:cxn modelId="{C680C0D2-95F7-4272-B617-2AB4060DBE4D}" type="presOf" srcId="{A2A61A25-2931-47B0-AEB3-E853100ED08E}" destId="{F1D73802-F1E0-459D-8526-09172A511526}" srcOrd="0" destOrd="8" presId="urn:microsoft.com/office/officeart/2005/8/layout/hList1"/>
    <dgm:cxn modelId="{78BC24EC-4F61-4B6D-95C7-17A50E70698D}" srcId="{A4791770-3570-4C9C-BC5B-56295705B1D4}" destId="{79FA2181-E917-4C2D-B657-87762542EFC0}" srcOrd="10" destOrd="0" parTransId="{56D4F51D-C8AF-4F2F-AC54-E30BAE0E5DA3}" sibTransId="{7AE48A12-08E9-463D-818E-C41B652395D3}"/>
    <dgm:cxn modelId="{715A92A7-E581-40E9-8496-5E614A247944}" type="presOf" srcId="{310C12A3-CEB9-46DE-B88E-E4656D549717}" destId="{F1D73802-F1E0-459D-8526-09172A511526}" srcOrd="0" destOrd="0" presId="urn:microsoft.com/office/officeart/2005/8/layout/hList1"/>
    <dgm:cxn modelId="{023C9578-1436-4BBA-8410-A414A96C4E79}" srcId="{A4791770-3570-4C9C-BC5B-56295705B1D4}" destId="{93E2C489-7B76-4E4B-A6D0-3062E1D563A8}" srcOrd="9" destOrd="0" parTransId="{C23F2A18-5859-4833-9B98-DB7EE72A0223}" sibTransId="{E23CC386-76C5-421F-AE0B-7502FF9B2AAC}"/>
    <dgm:cxn modelId="{082E4A77-94F6-4710-9295-A6071D39B186}" srcId="{4638C4C2-E87E-4BED-8BFD-9CF6765B9F5A}" destId="{C98E65C0-6D77-4853-822D-BA5472EC99B0}" srcOrd="2" destOrd="0" parTransId="{473846A0-E001-4237-9A0B-D80608DFB152}" sibTransId="{F97E7E6F-0BEE-424A-8066-284AEB60D7B6}"/>
    <dgm:cxn modelId="{E6EBFAAE-0005-4915-B173-D31F9A14E2A7}" type="presParOf" srcId="{165C334C-2E3D-45F9-838A-F781C51F30A4}" destId="{96F00D3E-93A0-41AE-87EA-19406BCC2148}" srcOrd="0" destOrd="0" presId="urn:microsoft.com/office/officeart/2005/8/layout/hList1"/>
    <dgm:cxn modelId="{192DBD9A-A33C-4769-A4BC-4775F0246EFC}" type="presParOf" srcId="{96F00D3E-93A0-41AE-87EA-19406BCC2148}" destId="{4115A88C-8DBB-48A4-B30B-4209930CCD01}" srcOrd="0" destOrd="0" presId="urn:microsoft.com/office/officeart/2005/8/layout/hList1"/>
    <dgm:cxn modelId="{077A9198-128C-495F-B64F-93AE69196198}" type="presParOf" srcId="{96F00D3E-93A0-41AE-87EA-19406BCC2148}" destId="{F1D73802-F1E0-459D-8526-09172A511526}" srcOrd="1" destOrd="0" presId="urn:microsoft.com/office/officeart/2005/8/layout/hList1"/>
    <dgm:cxn modelId="{8232A901-2139-4B1F-8722-BD9C3BDB89BC}" type="presParOf" srcId="{165C334C-2E3D-45F9-838A-F781C51F30A4}" destId="{0B27A676-16D5-4A50-8EDA-20D71C2B012A}" srcOrd="1" destOrd="0" presId="urn:microsoft.com/office/officeart/2005/8/layout/hList1"/>
    <dgm:cxn modelId="{8112865C-3828-45E6-BA0D-8445AAC4A0DD}" type="presParOf" srcId="{165C334C-2E3D-45F9-838A-F781C51F30A4}" destId="{BA799585-06FD-436C-9566-FC9A34558C32}" srcOrd="2" destOrd="0" presId="urn:microsoft.com/office/officeart/2005/8/layout/hList1"/>
    <dgm:cxn modelId="{2E44E418-A90B-464E-82AA-642A39C4ED75}" type="presParOf" srcId="{BA799585-06FD-436C-9566-FC9A34558C32}" destId="{7B82B55D-79B1-41F4-8CF2-F2C6120D31AA}" srcOrd="0" destOrd="0" presId="urn:microsoft.com/office/officeart/2005/8/layout/hList1"/>
    <dgm:cxn modelId="{ED99280E-8BE6-4382-8568-12BFC18D436A}" type="presParOf" srcId="{BA799585-06FD-436C-9566-FC9A34558C32}" destId="{FBA53BA2-8164-469D-90AF-FC99BF29BB0C}" srcOrd="1" destOrd="0" presId="urn:microsoft.com/office/officeart/2005/8/layout/hList1"/>
    <dgm:cxn modelId="{AE5793C2-E507-460A-BA4F-171F98A3881A}" type="presParOf" srcId="{165C334C-2E3D-45F9-838A-F781C51F30A4}" destId="{4A8DC696-3639-4AAD-B0A9-EE32DC781073}" srcOrd="3" destOrd="0" presId="urn:microsoft.com/office/officeart/2005/8/layout/hList1"/>
    <dgm:cxn modelId="{7E2171EC-DEE9-4452-8FCC-F004721894C5}" type="presParOf" srcId="{165C334C-2E3D-45F9-838A-F781C51F30A4}" destId="{C941E6AA-1EB3-4E3D-8975-584C8415A51B}" srcOrd="4" destOrd="0" presId="urn:microsoft.com/office/officeart/2005/8/layout/hList1"/>
    <dgm:cxn modelId="{4D56BB59-8575-4E03-8C11-0F800E8D94BB}" type="presParOf" srcId="{C941E6AA-1EB3-4E3D-8975-584C8415A51B}" destId="{4CA1F2C3-D8D8-4268-9CD3-4208FAFCCABA}" srcOrd="0" destOrd="0" presId="urn:microsoft.com/office/officeart/2005/8/layout/hList1"/>
    <dgm:cxn modelId="{EED95E72-AB2B-4C81-A37E-152B7D925166}" type="presParOf" srcId="{C941E6AA-1EB3-4E3D-8975-584C8415A51B}" destId="{2198213F-EC6B-48DC-98B8-44BBA506CE2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E12EA0-4395-44A7-9BF5-FA519ED26AF8}"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221D6441-1404-4F4B-B74C-F00A2C8078D8}">
      <dgm:prSet phldrT="[Text]" custT="1"/>
      <dgm:spPr/>
      <dgm:t>
        <a:bodyPr anchor="t" anchorCtr="0"/>
        <a:lstStyle/>
        <a:p>
          <a:pPr algn="l"/>
          <a:r>
            <a:rPr lang="lv-LV" sz="3600" dirty="0">
              <a:solidFill>
                <a:schemeClr val="bg1"/>
              </a:solidFill>
              <a:latin typeface="Franklin Gothic Book" panose="020B0503020102020204" pitchFamily="34" charset="0"/>
            </a:rPr>
            <a:t>1. aprīlis</a:t>
          </a:r>
        </a:p>
        <a:p>
          <a:pPr algn="l"/>
          <a:r>
            <a:rPr lang="lv-LV" sz="3600" dirty="0">
              <a:solidFill>
                <a:schemeClr val="bg1"/>
              </a:solidFill>
              <a:latin typeface="Franklin Gothic Book" panose="020B0503020102020204" pitchFamily="34" charset="0"/>
            </a:rPr>
            <a:t>2022</a:t>
          </a:r>
          <a:endParaRPr lang="en-US" sz="3600" dirty="0">
            <a:solidFill>
              <a:schemeClr val="bg1"/>
            </a:solidFill>
            <a:latin typeface="Franklin Gothic Book" panose="020B0503020102020204" pitchFamily="34" charset="0"/>
          </a:endParaRPr>
        </a:p>
      </dgm:t>
    </dgm:pt>
    <dgm:pt modelId="{E8B5ED6C-6AF8-4C87-A62D-B06F88B91F73}" type="parTrans" cxnId="{43305679-6FBD-4B8C-A27D-C15ACEDCF5C7}">
      <dgm:prSet/>
      <dgm:spPr/>
      <dgm:t>
        <a:bodyPr/>
        <a:lstStyle/>
        <a:p>
          <a:endParaRPr lang="en-US"/>
        </a:p>
      </dgm:t>
    </dgm:pt>
    <dgm:pt modelId="{DD816776-C2A4-4F26-841E-8C7A3086CF88}" type="sibTrans" cxnId="{43305679-6FBD-4B8C-A27D-C15ACEDCF5C7}">
      <dgm:prSet/>
      <dgm:spPr/>
      <dgm:t>
        <a:bodyPr/>
        <a:lstStyle/>
        <a:p>
          <a:endParaRPr lang="en-US"/>
        </a:p>
      </dgm:t>
    </dgm:pt>
    <dgm:pt modelId="{BF955304-E8AB-4924-80A9-DD2BB7FA6A12}">
      <dgm:prSet phldrT="[Text]" custT="1"/>
      <dgm:spPr/>
      <dgm:t>
        <a:bodyPr/>
        <a:lstStyle/>
        <a:p>
          <a:pPr algn="l">
            <a:buFont typeface="Arial" panose="020B0604020202020204" pitchFamily="34" charset="0"/>
            <a:buChar char="•"/>
          </a:pPr>
          <a:r>
            <a:rPr lang="lv-LV" sz="2400" b="1" dirty="0">
              <a:solidFill>
                <a:srgbClr val="002060"/>
              </a:solidFill>
              <a:latin typeface="Franklin Gothic Book" panose="020B0503020102020204" pitchFamily="34" charset="0"/>
            </a:rPr>
            <a:t>Atklātā konkursa izsludināšana</a:t>
          </a:r>
          <a:endParaRPr lang="en-US" sz="2400" b="1" dirty="0">
            <a:solidFill>
              <a:srgbClr val="002060"/>
            </a:solidFill>
            <a:latin typeface="Franklin Gothic Book" panose="020B0503020102020204" pitchFamily="34" charset="0"/>
          </a:endParaRPr>
        </a:p>
      </dgm:t>
    </dgm:pt>
    <dgm:pt modelId="{20400122-9842-48BF-8235-C4520A68733D}" type="parTrans" cxnId="{01D460DA-79B6-431D-9CEB-66B724297893}">
      <dgm:prSet/>
      <dgm:spPr/>
      <dgm:t>
        <a:bodyPr/>
        <a:lstStyle/>
        <a:p>
          <a:endParaRPr lang="en-US"/>
        </a:p>
      </dgm:t>
    </dgm:pt>
    <dgm:pt modelId="{CA376BED-6572-42B9-8B17-4B7EB1CDB1EA}" type="sibTrans" cxnId="{01D460DA-79B6-431D-9CEB-66B724297893}">
      <dgm:prSet/>
      <dgm:spPr/>
      <dgm:t>
        <a:bodyPr/>
        <a:lstStyle/>
        <a:p>
          <a:endParaRPr lang="en-US"/>
        </a:p>
      </dgm:t>
    </dgm:pt>
    <dgm:pt modelId="{DE1B4CB2-39B7-4D41-B653-6F1DF30E1962}">
      <dgm:prSet phldrT="[Text]" custT="1"/>
      <dgm:spPr/>
      <dgm:t>
        <a:bodyPr anchor="t" anchorCtr="0"/>
        <a:lstStyle/>
        <a:p>
          <a:r>
            <a:rPr lang="lv-LV" sz="3600" dirty="0">
              <a:solidFill>
                <a:schemeClr val="bg1"/>
              </a:solidFill>
              <a:latin typeface="Franklin Gothic Book" panose="020B0503020102020204" pitchFamily="34" charset="0"/>
            </a:rPr>
            <a:t>Aprīlis– Maijs</a:t>
          </a:r>
        </a:p>
        <a:p>
          <a:r>
            <a:rPr lang="lv-LV" sz="3600" dirty="0">
              <a:solidFill>
                <a:schemeClr val="bg1"/>
              </a:solidFill>
              <a:latin typeface="Franklin Gothic Book" panose="020B0503020102020204" pitchFamily="34" charset="0"/>
            </a:rPr>
            <a:t>2021 </a:t>
          </a:r>
        </a:p>
        <a:p>
          <a:endParaRPr lang="en-US" sz="4600" dirty="0">
            <a:solidFill>
              <a:schemeClr val="bg1"/>
            </a:solidFill>
          </a:endParaRPr>
        </a:p>
      </dgm:t>
    </dgm:pt>
    <dgm:pt modelId="{C2099207-210D-4A35-918C-D5EC08220370}" type="parTrans" cxnId="{825661D9-8AC5-418F-9F98-0C2A0101DAF0}">
      <dgm:prSet/>
      <dgm:spPr/>
      <dgm:t>
        <a:bodyPr/>
        <a:lstStyle/>
        <a:p>
          <a:endParaRPr lang="en-US"/>
        </a:p>
      </dgm:t>
    </dgm:pt>
    <dgm:pt modelId="{6AACB2C8-8C7B-4CEF-9016-CA80C2D7126F}" type="sibTrans" cxnId="{825661D9-8AC5-418F-9F98-0C2A0101DAF0}">
      <dgm:prSet/>
      <dgm:spPr/>
      <dgm:t>
        <a:bodyPr/>
        <a:lstStyle/>
        <a:p>
          <a:endParaRPr lang="en-US"/>
        </a:p>
      </dgm:t>
    </dgm:pt>
    <dgm:pt modelId="{61C0D21E-6A7C-4CF0-9512-2BC0B6CF59C8}">
      <dgm:prSet phldrT="[Text]" custT="1"/>
      <dgm:spPr/>
      <dgm:t>
        <a:bodyPr/>
        <a:lstStyle/>
        <a:p>
          <a:r>
            <a:rPr lang="lv-LV" sz="2400" b="1" dirty="0">
              <a:solidFill>
                <a:srgbClr val="002060"/>
              </a:solidFill>
              <a:latin typeface="Franklin Gothic Book" panose="020B0503020102020204" pitchFamily="34" charset="0"/>
            </a:rPr>
            <a:t>2 mēneši projekta iesnieguma sagatavošanai</a:t>
          </a:r>
          <a:endParaRPr lang="en-US" sz="2400" b="1" dirty="0">
            <a:solidFill>
              <a:srgbClr val="002060"/>
            </a:solidFill>
            <a:latin typeface="Franklin Gothic Book" panose="020B0503020102020204" pitchFamily="34" charset="0"/>
          </a:endParaRPr>
        </a:p>
      </dgm:t>
    </dgm:pt>
    <dgm:pt modelId="{4728C9E7-F0C0-44B4-9CFC-BB5C3BD32317}" type="parTrans" cxnId="{A631325F-524F-42E6-B111-ADABB2A41FF6}">
      <dgm:prSet/>
      <dgm:spPr/>
      <dgm:t>
        <a:bodyPr/>
        <a:lstStyle/>
        <a:p>
          <a:endParaRPr lang="en-US"/>
        </a:p>
      </dgm:t>
    </dgm:pt>
    <dgm:pt modelId="{BE84D4D7-4A70-4C6B-A8E7-4447CBB5BCFD}" type="sibTrans" cxnId="{A631325F-524F-42E6-B111-ADABB2A41FF6}">
      <dgm:prSet/>
      <dgm:spPr/>
      <dgm:t>
        <a:bodyPr/>
        <a:lstStyle/>
        <a:p>
          <a:endParaRPr lang="en-US"/>
        </a:p>
      </dgm:t>
    </dgm:pt>
    <dgm:pt modelId="{25C56567-52DD-4C04-BC6D-6616D90DA5FB}">
      <dgm:prSet phldrT="[Text]" custT="1"/>
      <dgm:spPr/>
      <dgm:t>
        <a:bodyPr anchor="t" anchorCtr="0"/>
        <a:lstStyle/>
        <a:p>
          <a:r>
            <a:rPr lang="lv-LV" sz="3600" dirty="0">
              <a:solidFill>
                <a:schemeClr val="bg1"/>
              </a:solidFill>
            </a:rPr>
            <a:t>1. jūnijs</a:t>
          </a:r>
        </a:p>
        <a:p>
          <a:r>
            <a:rPr lang="lv-LV" sz="3600" dirty="0">
              <a:solidFill>
                <a:schemeClr val="bg1"/>
              </a:solidFill>
            </a:rPr>
            <a:t>2022</a:t>
          </a:r>
          <a:endParaRPr lang="en-US" sz="3600" dirty="0">
            <a:solidFill>
              <a:schemeClr val="bg1"/>
            </a:solidFill>
          </a:endParaRPr>
        </a:p>
      </dgm:t>
    </dgm:pt>
    <dgm:pt modelId="{5745F9A2-2CB3-4448-98EF-487195EF9A71}" type="parTrans" cxnId="{21D4BC4D-3073-4F43-BD2C-0527AE35115D}">
      <dgm:prSet/>
      <dgm:spPr/>
      <dgm:t>
        <a:bodyPr/>
        <a:lstStyle/>
        <a:p>
          <a:endParaRPr lang="en-US"/>
        </a:p>
      </dgm:t>
    </dgm:pt>
    <dgm:pt modelId="{E3DE34A7-9494-48DF-BDE4-81E37344B105}" type="sibTrans" cxnId="{21D4BC4D-3073-4F43-BD2C-0527AE35115D}">
      <dgm:prSet/>
      <dgm:spPr/>
      <dgm:t>
        <a:bodyPr/>
        <a:lstStyle/>
        <a:p>
          <a:endParaRPr lang="en-US"/>
        </a:p>
      </dgm:t>
    </dgm:pt>
    <dgm:pt modelId="{8E09D681-B7CB-46CA-A380-36AE31B46261}">
      <dgm:prSet phldrT="[Text]" custT="1"/>
      <dgm:spPr/>
      <dgm:t>
        <a:bodyPr/>
        <a:lstStyle/>
        <a:p>
          <a:r>
            <a:rPr lang="lv-LV" sz="2400" b="1" dirty="0">
              <a:solidFill>
                <a:srgbClr val="002060"/>
              </a:solidFill>
              <a:latin typeface="Franklin Gothic Book" panose="020B0503020102020204" pitchFamily="34" charset="0"/>
            </a:rPr>
            <a:t>Projekta iesnieguma iesniegšana</a:t>
          </a:r>
          <a:endParaRPr lang="en-US" sz="2400" b="1" dirty="0">
            <a:solidFill>
              <a:srgbClr val="002060"/>
            </a:solidFill>
            <a:latin typeface="Franklin Gothic Book" panose="020B0503020102020204" pitchFamily="34" charset="0"/>
          </a:endParaRPr>
        </a:p>
      </dgm:t>
    </dgm:pt>
    <dgm:pt modelId="{BCB258E4-6FDE-4D2E-9DC1-6CED8F431578}" type="parTrans" cxnId="{6A437524-F68D-48E8-9C17-B79A3915F0FF}">
      <dgm:prSet/>
      <dgm:spPr/>
      <dgm:t>
        <a:bodyPr/>
        <a:lstStyle/>
        <a:p>
          <a:endParaRPr lang="en-US"/>
        </a:p>
      </dgm:t>
    </dgm:pt>
    <dgm:pt modelId="{A19424E6-6C73-4E21-92F0-70214BE788D6}" type="sibTrans" cxnId="{6A437524-F68D-48E8-9C17-B79A3915F0FF}">
      <dgm:prSet/>
      <dgm:spPr/>
      <dgm:t>
        <a:bodyPr/>
        <a:lstStyle/>
        <a:p>
          <a:endParaRPr lang="en-US"/>
        </a:p>
      </dgm:t>
    </dgm:pt>
    <dgm:pt modelId="{F9921AFE-C822-45E0-9E9C-4E2F4A64DE70}">
      <dgm:prSet custT="1"/>
      <dgm:spPr/>
      <dgm:t>
        <a:bodyPr anchor="t" anchorCtr="0"/>
        <a:lstStyle/>
        <a:p>
          <a:r>
            <a:rPr lang="lv-LV" sz="3600" dirty="0">
              <a:solidFill>
                <a:schemeClr val="bg1"/>
              </a:solidFill>
              <a:latin typeface="Franklin Gothic Book" panose="020B0503020102020204" pitchFamily="34" charset="0"/>
            </a:rPr>
            <a:t>Jūnijs- Septembris</a:t>
          </a:r>
        </a:p>
        <a:p>
          <a:r>
            <a:rPr lang="lv-LV" sz="3600" dirty="0">
              <a:solidFill>
                <a:schemeClr val="bg1"/>
              </a:solidFill>
              <a:latin typeface="Franklin Gothic Book" panose="020B0503020102020204" pitchFamily="34" charset="0"/>
            </a:rPr>
            <a:t>2022</a:t>
          </a:r>
          <a:endParaRPr lang="en-US" sz="3600" dirty="0">
            <a:solidFill>
              <a:schemeClr val="bg1"/>
            </a:solidFill>
            <a:latin typeface="Franklin Gothic Book" panose="020B0503020102020204" pitchFamily="34" charset="0"/>
          </a:endParaRPr>
        </a:p>
      </dgm:t>
    </dgm:pt>
    <dgm:pt modelId="{FC5C304E-D665-4AC8-8BC7-1934BED8B039}" type="parTrans" cxnId="{EBC5CC4A-E164-4994-B49A-569D623D4D70}">
      <dgm:prSet/>
      <dgm:spPr/>
      <dgm:t>
        <a:bodyPr/>
        <a:lstStyle/>
        <a:p>
          <a:endParaRPr lang="en-US"/>
        </a:p>
      </dgm:t>
    </dgm:pt>
    <dgm:pt modelId="{CF8B9C3A-0808-420A-BECE-0782E5D15F67}" type="sibTrans" cxnId="{EBC5CC4A-E164-4994-B49A-569D623D4D70}">
      <dgm:prSet/>
      <dgm:spPr/>
      <dgm:t>
        <a:bodyPr/>
        <a:lstStyle/>
        <a:p>
          <a:endParaRPr lang="en-US"/>
        </a:p>
      </dgm:t>
    </dgm:pt>
    <dgm:pt modelId="{755FE147-759D-4BF9-9B00-9B2F6DFB585C}">
      <dgm:prSet custT="1"/>
      <dgm:spPr/>
      <dgm:t>
        <a:bodyPr/>
        <a:lstStyle/>
        <a:p>
          <a:r>
            <a:rPr lang="lv-LV" sz="2400" b="1" dirty="0">
              <a:solidFill>
                <a:srgbClr val="002060"/>
              </a:solidFill>
              <a:latin typeface="Franklin Gothic Book" panose="020B0503020102020204" pitchFamily="34" charset="0"/>
            </a:rPr>
            <a:t>4 mēneši lēmuma pieņemšanai pēc projekta iesniegšanas termiņa </a:t>
          </a:r>
          <a:endParaRPr lang="en-US" sz="2400" b="1" dirty="0">
            <a:solidFill>
              <a:srgbClr val="002060"/>
            </a:solidFill>
            <a:latin typeface="Franklin Gothic Book" panose="020B0503020102020204" pitchFamily="34" charset="0"/>
          </a:endParaRPr>
        </a:p>
      </dgm:t>
    </dgm:pt>
    <dgm:pt modelId="{78586362-1375-4460-BB9F-D4D96F89B221}" type="parTrans" cxnId="{E51DF6AA-F3FC-4542-B888-03509B36AAF1}">
      <dgm:prSet/>
      <dgm:spPr/>
      <dgm:t>
        <a:bodyPr/>
        <a:lstStyle/>
        <a:p>
          <a:endParaRPr lang="en-US"/>
        </a:p>
      </dgm:t>
    </dgm:pt>
    <dgm:pt modelId="{EECA7D17-6CEE-4032-B9AC-ABAE152C8348}" type="sibTrans" cxnId="{E51DF6AA-F3FC-4542-B888-03509B36AAF1}">
      <dgm:prSet/>
      <dgm:spPr/>
      <dgm:t>
        <a:bodyPr/>
        <a:lstStyle/>
        <a:p>
          <a:endParaRPr lang="en-US"/>
        </a:p>
      </dgm:t>
    </dgm:pt>
    <dgm:pt modelId="{3A8A478E-38EC-4A35-B58A-2AF2FF812927}">
      <dgm:prSet custT="1"/>
      <dgm:spPr/>
      <dgm:t>
        <a:bodyPr/>
        <a:lstStyle/>
        <a:p>
          <a:r>
            <a:rPr lang="lv-LV" sz="2400" b="1" dirty="0">
              <a:solidFill>
                <a:srgbClr val="002060"/>
              </a:solidFill>
              <a:latin typeface="Franklin Gothic Book" panose="020B0503020102020204" pitchFamily="34" charset="0"/>
            </a:rPr>
            <a:t>1 mēneša laikā atzinums par nosacījuma izpildi pēc precizētā projekta iesnieguma iesniegšanas </a:t>
          </a:r>
          <a:endParaRPr lang="en-US" sz="2400" b="1" dirty="0">
            <a:solidFill>
              <a:srgbClr val="002060"/>
            </a:solidFill>
            <a:latin typeface="Franklin Gothic Book" panose="020B0503020102020204" pitchFamily="34" charset="0"/>
          </a:endParaRPr>
        </a:p>
      </dgm:t>
    </dgm:pt>
    <dgm:pt modelId="{4CC75454-FC9F-477D-ABD7-EF106AAC66D4}" type="parTrans" cxnId="{349FCC2E-C643-4FD4-8A97-3BBB9BFF7BC8}">
      <dgm:prSet/>
      <dgm:spPr/>
      <dgm:t>
        <a:bodyPr/>
        <a:lstStyle/>
        <a:p>
          <a:endParaRPr lang="en-US"/>
        </a:p>
      </dgm:t>
    </dgm:pt>
    <dgm:pt modelId="{2EAA8D08-782D-4379-A33F-FFE37C18A605}" type="sibTrans" cxnId="{349FCC2E-C643-4FD4-8A97-3BBB9BFF7BC8}">
      <dgm:prSet/>
      <dgm:spPr/>
      <dgm:t>
        <a:bodyPr/>
        <a:lstStyle/>
        <a:p>
          <a:endParaRPr lang="en-US"/>
        </a:p>
      </dgm:t>
    </dgm:pt>
    <dgm:pt modelId="{EDC39FE1-18B6-4A42-8DDE-8D65025AD0F9}">
      <dgm:prSet custT="1"/>
      <dgm:spPr/>
      <dgm:t>
        <a:bodyPr anchor="t" anchorCtr="0"/>
        <a:lstStyle/>
        <a:p>
          <a:r>
            <a:rPr lang="lv-LV" sz="3600" dirty="0">
              <a:solidFill>
                <a:schemeClr val="bg1"/>
              </a:solidFill>
              <a:latin typeface="Franklin Gothic Book" panose="020B0503020102020204" pitchFamily="34" charset="0"/>
            </a:rPr>
            <a:t>Oktobris– Novembris</a:t>
          </a:r>
        </a:p>
        <a:p>
          <a:r>
            <a:rPr lang="lv-LV" sz="3600" dirty="0">
              <a:solidFill>
                <a:schemeClr val="bg1"/>
              </a:solidFill>
              <a:latin typeface="Franklin Gothic Book" panose="020B0503020102020204" pitchFamily="34" charset="0"/>
            </a:rPr>
            <a:t>2022</a:t>
          </a:r>
          <a:endParaRPr lang="en-US" sz="3600" dirty="0">
            <a:solidFill>
              <a:schemeClr val="bg1"/>
            </a:solidFill>
            <a:latin typeface="Franklin Gothic Book" panose="020B0503020102020204" pitchFamily="34" charset="0"/>
          </a:endParaRPr>
        </a:p>
      </dgm:t>
    </dgm:pt>
    <dgm:pt modelId="{14692213-E0E5-4671-8020-7F30BB3E10BE}" type="parTrans" cxnId="{7B1DA548-ED7E-487C-B2E1-6AEE0434CB28}">
      <dgm:prSet/>
      <dgm:spPr/>
      <dgm:t>
        <a:bodyPr/>
        <a:lstStyle/>
        <a:p>
          <a:endParaRPr lang="en-US"/>
        </a:p>
      </dgm:t>
    </dgm:pt>
    <dgm:pt modelId="{D02957BF-60A2-4382-ABDC-06718EE616D4}" type="sibTrans" cxnId="{7B1DA548-ED7E-487C-B2E1-6AEE0434CB28}">
      <dgm:prSet/>
      <dgm:spPr/>
      <dgm:t>
        <a:bodyPr/>
        <a:lstStyle/>
        <a:p>
          <a:endParaRPr lang="en-US"/>
        </a:p>
      </dgm:t>
    </dgm:pt>
    <dgm:pt modelId="{2557B3E3-E78D-43F2-BF9F-288E4AD9FC19}">
      <dgm:prSet custT="1"/>
      <dgm:spPr/>
      <dgm:t>
        <a:bodyPr/>
        <a:lstStyle/>
        <a:p>
          <a:r>
            <a:rPr lang="lv-LV" sz="2400" b="1" dirty="0">
              <a:solidFill>
                <a:srgbClr val="002060"/>
              </a:solidFill>
              <a:latin typeface="Franklin Gothic Book" panose="020B0503020102020204" pitchFamily="34" charset="0"/>
            </a:rPr>
            <a:t>30 darba dienu laikā līguma slēgšana   kopš </a:t>
          </a:r>
          <a:r>
            <a:rPr lang="en-US" sz="2400" b="1" dirty="0" err="1">
              <a:solidFill>
                <a:srgbClr val="002060"/>
              </a:solidFill>
              <a:latin typeface="Franklin Gothic Book" panose="020B0503020102020204" pitchFamily="34" charset="0"/>
            </a:rPr>
            <a:t>lēmum</a:t>
          </a:r>
          <a:r>
            <a:rPr lang="lv-LV" sz="2400" b="1" dirty="0">
              <a:solidFill>
                <a:srgbClr val="002060"/>
              </a:solidFill>
              <a:latin typeface="Franklin Gothic Book" panose="020B0503020102020204" pitchFamily="34" charset="0"/>
            </a:rPr>
            <a:t>a / atzinuma</a:t>
          </a:r>
          <a:endParaRPr lang="en-US" sz="2400" b="1" dirty="0">
            <a:solidFill>
              <a:srgbClr val="002060"/>
            </a:solidFill>
            <a:latin typeface="Franklin Gothic Book" panose="020B0503020102020204" pitchFamily="34" charset="0"/>
          </a:endParaRPr>
        </a:p>
      </dgm:t>
    </dgm:pt>
    <dgm:pt modelId="{E39EEA8A-800A-4789-9309-0829AF7BC004}" type="parTrans" cxnId="{644D823A-09B7-4A7B-89DB-A713FFEDAB4B}">
      <dgm:prSet/>
      <dgm:spPr/>
      <dgm:t>
        <a:bodyPr/>
        <a:lstStyle/>
        <a:p>
          <a:endParaRPr lang="en-US"/>
        </a:p>
      </dgm:t>
    </dgm:pt>
    <dgm:pt modelId="{6AEFA45A-AE04-4851-9556-9A380D21EF7F}" type="sibTrans" cxnId="{644D823A-09B7-4A7B-89DB-A713FFEDAB4B}">
      <dgm:prSet/>
      <dgm:spPr/>
      <dgm:t>
        <a:bodyPr/>
        <a:lstStyle/>
        <a:p>
          <a:endParaRPr lang="en-US"/>
        </a:p>
      </dgm:t>
    </dgm:pt>
    <dgm:pt modelId="{CCE5DD1D-4101-4DE7-8037-65435C8DC005}">
      <dgm:prSet custT="1"/>
      <dgm:spPr/>
      <dgm:t>
        <a:bodyPr anchor="t" anchorCtr="0"/>
        <a:lstStyle/>
        <a:p>
          <a:r>
            <a:rPr lang="lv-LV" sz="3600" dirty="0">
              <a:solidFill>
                <a:schemeClr val="bg1"/>
              </a:solidFill>
              <a:latin typeface="Franklin Gothic Book" panose="020B0503020102020204" pitchFamily="34" charset="0"/>
            </a:rPr>
            <a:t>Novembris Decembris 2022</a:t>
          </a:r>
          <a:endParaRPr lang="en-US" sz="3600" dirty="0">
            <a:solidFill>
              <a:schemeClr val="bg1"/>
            </a:solidFill>
          </a:endParaRPr>
        </a:p>
      </dgm:t>
    </dgm:pt>
    <dgm:pt modelId="{FFF85B24-81F8-4949-BE89-430568E11394}" type="parTrans" cxnId="{1679BD6E-D260-4945-BEC8-045839C9F2AA}">
      <dgm:prSet/>
      <dgm:spPr/>
      <dgm:t>
        <a:bodyPr/>
        <a:lstStyle/>
        <a:p>
          <a:endParaRPr lang="en-US"/>
        </a:p>
      </dgm:t>
    </dgm:pt>
    <dgm:pt modelId="{0F862477-54D1-4835-8BD4-CCD42AA7B729}" type="sibTrans" cxnId="{1679BD6E-D260-4945-BEC8-045839C9F2AA}">
      <dgm:prSet/>
      <dgm:spPr/>
      <dgm:t>
        <a:bodyPr/>
        <a:lstStyle/>
        <a:p>
          <a:endParaRPr lang="en-US"/>
        </a:p>
      </dgm:t>
    </dgm:pt>
    <dgm:pt modelId="{F049015E-A9BA-4C94-A9F2-F8BA09AA1E05}">
      <dgm:prSet custT="1"/>
      <dgm:spPr/>
      <dgm:t>
        <a:bodyPr/>
        <a:lstStyle/>
        <a:p>
          <a:r>
            <a:rPr lang="lv-LV" sz="2400" b="1" dirty="0">
              <a:solidFill>
                <a:srgbClr val="002060"/>
              </a:solidFill>
              <a:latin typeface="Franklin Gothic Book" panose="020B0503020102020204" pitchFamily="34" charset="0"/>
            </a:rPr>
            <a:t>Projekta aktivitāšu uzsākšana</a:t>
          </a:r>
          <a:endParaRPr lang="en-US" sz="2400" b="1" dirty="0">
            <a:solidFill>
              <a:srgbClr val="002060"/>
            </a:solidFill>
            <a:latin typeface="Franklin Gothic Book" panose="020B0503020102020204" pitchFamily="34" charset="0"/>
          </a:endParaRPr>
        </a:p>
      </dgm:t>
    </dgm:pt>
    <dgm:pt modelId="{B3522077-A821-4D5A-851B-071ABC32615E}" type="parTrans" cxnId="{A65CE71B-9572-4CA2-987B-15AD0806816C}">
      <dgm:prSet/>
      <dgm:spPr/>
      <dgm:t>
        <a:bodyPr/>
        <a:lstStyle/>
        <a:p>
          <a:endParaRPr lang="en-US"/>
        </a:p>
      </dgm:t>
    </dgm:pt>
    <dgm:pt modelId="{AFBBE4A5-BE0E-47BE-A6DF-B41B39713D5F}" type="sibTrans" cxnId="{A65CE71B-9572-4CA2-987B-15AD0806816C}">
      <dgm:prSet/>
      <dgm:spPr/>
      <dgm:t>
        <a:bodyPr/>
        <a:lstStyle/>
        <a:p>
          <a:endParaRPr lang="en-US"/>
        </a:p>
      </dgm:t>
    </dgm:pt>
    <dgm:pt modelId="{141DFE73-B446-4010-B311-9D6576FC5B58}">
      <dgm:prSet custT="1"/>
      <dgm:spPr>
        <a:solidFill>
          <a:srgbClr val="00B0F0">
            <a:alpha val="28000"/>
          </a:srgbClr>
        </a:solidFill>
      </dgm:spPr>
      <dgm:t>
        <a:bodyPr tIns="457200" anchor="t" anchorCtr="0"/>
        <a:lstStyle/>
        <a:p>
          <a:pPr algn="ctr"/>
          <a:r>
            <a:rPr lang="lv-LV" sz="3600" dirty="0">
              <a:solidFill>
                <a:schemeClr val="bg1"/>
              </a:solidFill>
              <a:latin typeface="Franklin Gothic Book" panose="020B0503020102020204" pitchFamily="34" charset="0"/>
            </a:rPr>
            <a:t>Oktobris</a:t>
          </a:r>
        </a:p>
        <a:p>
          <a:pPr algn="ctr"/>
          <a:r>
            <a:rPr lang="lv-LV" sz="3600" dirty="0">
              <a:solidFill>
                <a:schemeClr val="bg1"/>
              </a:solidFill>
              <a:latin typeface="Franklin Gothic Book" panose="020B0503020102020204" pitchFamily="34" charset="0"/>
            </a:rPr>
            <a:t>2022</a:t>
          </a:r>
          <a:endParaRPr lang="en-US" sz="3600" dirty="0">
            <a:solidFill>
              <a:schemeClr val="bg1"/>
            </a:solidFill>
            <a:latin typeface="Franklin Gothic Book" panose="020B0503020102020204" pitchFamily="34" charset="0"/>
          </a:endParaRPr>
        </a:p>
      </dgm:t>
    </dgm:pt>
    <dgm:pt modelId="{36CA307A-51F0-4C74-9698-2AAC17DDFF8E}" type="sibTrans" cxnId="{83499C1D-9A12-4B18-9393-DC29B94ED03D}">
      <dgm:prSet/>
      <dgm:spPr/>
      <dgm:t>
        <a:bodyPr/>
        <a:lstStyle/>
        <a:p>
          <a:endParaRPr lang="en-US"/>
        </a:p>
      </dgm:t>
    </dgm:pt>
    <dgm:pt modelId="{849E5842-4623-47FD-9F4D-833FE13E72FA}" type="parTrans" cxnId="{83499C1D-9A12-4B18-9393-DC29B94ED03D}">
      <dgm:prSet/>
      <dgm:spPr/>
      <dgm:t>
        <a:bodyPr/>
        <a:lstStyle/>
        <a:p>
          <a:endParaRPr lang="en-US"/>
        </a:p>
      </dgm:t>
    </dgm:pt>
    <dgm:pt modelId="{3C41B3F6-9468-468A-B0FA-119193AA060F}" type="pres">
      <dgm:prSet presAssocID="{3CE12EA0-4395-44A7-9BF5-FA519ED26AF8}" presName="Name0" presStyleCnt="0">
        <dgm:presLayoutVars>
          <dgm:dir/>
          <dgm:animLvl val="lvl"/>
          <dgm:resizeHandles val="exact"/>
        </dgm:presLayoutVars>
      </dgm:prSet>
      <dgm:spPr/>
      <dgm:t>
        <a:bodyPr/>
        <a:lstStyle/>
        <a:p>
          <a:endParaRPr lang="en-US"/>
        </a:p>
      </dgm:t>
    </dgm:pt>
    <dgm:pt modelId="{9C0A482E-4232-463E-BDA3-11EC28EEDB90}" type="pres">
      <dgm:prSet presAssocID="{3CE12EA0-4395-44A7-9BF5-FA519ED26AF8}" presName="dummy" presStyleCnt="0"/>
      <dgm:spPr/>
    </dgm:pt>
    <dgm:pt modelId="{98130A32-F1B2-4875-A623-8928FC3DE59E}" type="pres">
      <dgm:prSet presAssocID="{3CE12EA0-4395-44A7-9BF5-FA519ED26AF8}" presName="linH" presStyleCnt="0"/>
      <dgm:spPr/>
    </dgm:pt>
    <dgm:pt modelId="{71A6C313-0378-4132-B3E5-6807F0C431F8}" type="pres">
      <dgm:prSet presAssocID="{3CE12EA0-4395-44A7-9BF5-FA519ED26AF8}" presName="padding1" presStyleCnt="0"/>
      <dgm:spPr/>
    </dgm:pt>
    <dgm:pt modelId="{6230269D-F863-4D28-B8D3-2AF409BEB445}" type="pres">
      <dgm:prSet presAssocID="{221D6441-1404-4F4B-B74C-F00A2C8078D8}" presName="linV" presStyleCnt="0"/>
      <dgm:spPr/>
    </dgm:pt>
    <dgm:pt modelId="{DEEF00FC-CBF1-47E4-AAA9-21492051F1A7}" type="pres">
      <dgm:prSet presAssocID="{221D6441-1404-4F4B-B74C-F00A2C8078D8}" presName="spVertical1" presStyleCnt="0"/>
      <dgm:spPr/>
    </dgm:pt>
    <dgm:pt modelId="{8E87B96A-C383-46A0-9BC2-1D73CE64E686}" type="pres">
      <dgm:prSet presAssocID="{221D6441-1404-4F4B-B74C-F00A2C8078D8}" presName="parTx" presStyleLbl="revTx" presStyleIdx="0" presStyleCnt="14" custLinFactNeighborX="-30226" custLinFactNeighborY="-3354">
        <dgm:presLayoutVars>
          <dgm:chMax val="0"/>
          <dgm:chPref val="0"/>
          <dgm:bulletEnabled val="1"/>
        </dgm:presLayoutVars>
      </dgm:prSet>
      <dgm:spPr/>
      <dgm:t>
        <a:bodyPr/>
        <a:lstStyle/>
        <a:p>
          <a:endParaRPr lang="en-US"/>
        </a:p>
      </dgm:t>
    </dgm:pt>
    <dgm:pt modelId="{66BEFFBA-AD00-4E00-BFCF-5000C21416E9}" type="pres">
      <dgm:prSet presAssocID="{221D6441-1404-4F4B-B74C-F00A2C8078D8}" presName="spVertical2" presStyleCnt="0"/>
      <dgm:spPr/>
    </dgm:pt>
    <dgm:pt modelId="{66D98813-4C2C-40E5-93D3-F8F60C22D377}" type="pres">
      <dgm:prSet presAssocID="{221D6441-1404-4F4B-B74C-F00A2C8078D8}" presName="spVertical3" presStyleCnt="0"/>
      <dgm:spPr/>
    </dgm:pt>
    <dgm:pt modelId="{E4B79438-3342-4DB1-A9E3-F06A30EA4507}" type="pres">
      <dgm:prSet presAssocID="{221D6441-1404-4F4B-B74C-F00A2C8078D8}" presName="desTx" presStyleLbl="revTx" presStyleIdx="1" presStyleCnt="14" custLinFactNeighborX="-31090" custLinFactNeighborY="-4759">
        <dgm:presLayoutVars>
          <dgm:bulletEnabled val="1"/>
        </dgm:presLayoutVars>
      </dgm:prSet>
      <dgm:spPr/>
      <dgm:t>
        <a:bodyPr/>
        <a:lstStyle/>
        <a:p>
          <a:endParaRPr lang="en-US"/>
        </a:p>
      </dgm:t>
    </dgm:pt>
    <dgm:pt modelId="{1BF5C28C-A2BE-4959-B62F-95A693537484}" type="pres">
      <dgm:prSet presAssocID="{DD816776-C2A4-4F26-841E-8C7A3086CF88}" presName="space" presStyleCnt="0"/>
      <dgm:spPr/>
    </dgm:pt>
    <dgm:pt modelId="{1894D35C-BA20-48AF-8BEA-20F1E7634AFA}" type="pres">
      <dgm:prSet presAssocID="{DE1B4CB2-39B7-4D41-B653-6F1DF30E1962}" presName="linV" presStyleCnt="0"/>
      <dgm:spPr/>
    </dgm:pt>
    <dgm:pt modelId="{BAD6CF89-5301-4E18-853E-C2E80EA518FB}" type="pres">
      <dgm:prSet presAssocID="{DE1B4CB2-39B7-4D41-B653-6F1DF30E1962}" presName="spVertical1" presStyleCnt="0"/>
      <dgm:spPr/>
    </dgm:pt>
    <dgm:pt modelId="{A41D067C-FD6B-4DBF-8E32-ABC3270D7C81}" type="pres">
      <dgm:prSet presAssocID="{DE1B4CB2-39B7-4D41-B653-6F1DF30E1962}" presName="parTx" presStyleLbl="revTx" presStyleIdx="2" presStyleCnt="14" custScaleX="122397" custLinFactNeighborX="-19000" custLinFactNeighborY="-3354">
        <dgm:presLayoutVars>
          <dgm:chMax val="0"/>
          <dgm:chPref val="0"/>
          <dgm:bulletEnabled val="1"/>
        </dgm:presLayoutVars>
      </dgm:prSet>
      <dgm:spPr/>
      <dgm:t>
        <a:bodyPr/>
        <a:lstStyle/>
        <a:p>
          <a:endParaRPr lang="en-US"/>
        </a:p>
      </dgm:t>
    </dgm:pt>
    <dgm:pt modelId="{E4A32095-72BA-4085-A5A4-8A970D0BD07D}" type="pres">
      <dgm:prSet presAssocID="{DE1B4CB2-39B7-4D41-B653-6F1DF30E1962}" presName="spVertical2" presStyleCnt="0"/>
      <dgm:spPr/>
    </dgm:pt>
    <dgm:pt modelId="{3433402F-18ED-48AF-9DF5-A364A403C95C}" type="pres">
      <dgm:prSet presAssocID="{DE1B4CB2-39B7-4D41-B653-6F1DF30E1962}" presName="spVertical3" presStyleCnt="0"/>
      <dgm:spPr/>
    </dgm:pt>
    <dgm:pt modelId="{77C07515-1F38-4F5C-BEA4-D1914AD9C05D}" type="pres">
      <dgm:prSet presAssocID="{DE1B4CB2-39B7-4D41-B653-6F1DF30E1962}" presName="desTx" presStyleLbl="revTx" presStyleIdx="3" presStyleCnt="14" custScaleX="128178" custLinFactNeighborX="-21590" custLinFactNeighborY="-4759">
        <dgm:presLayoutVars>
          <dgm:bulletEnabled val="1"/>
        </dgm:presLayoutVars>
      </dgm:prSet>
      <dgm:spPr/>
      <dgm:t>
        <a:bodyPr/>
        <a:lstStyle/>
        <a:p>
          <a:endParaRPr lang="en-US"/>
        </a:p>
      </dgm:t>
    </dgm:pt>
    <dgm:pt modelId="{A7349DB6-DE05-4838-9654-7B0E04E3B533}" type="pres">
      <dgm:prSet presAssocID="{6AACB2C8-8C7B-4CEF-9016-CA80C2D7126F}" presName="space" presStyleCnt="0"/>
      <dgm:spPr/>
    </dgm:pt>
    <dgm:pt modelId="{58CC210E-9985-4C21-93B8-B1719407E937}" type="pres">
      <dgm:prSet presAssocID="{25C56567-52DD-4C04-BC6D-6616D90DA5FB}" presName="linV" presStyleCnt="0"/>
      <dgm:spPr/>
    </dgm:pt>
    <dgm:pt modelId="{6DB08A2B-BD2E-4D15-BB63-63BF33402F04}" type="pres">
      <dgm:prSet presAssocID="{25C56567-52DD-4C04-BC6D-6616D90DA5FB}" presName="spVertical1" presStyleCnt="0"/>
      <dgm:spPr/>
    </dgm:pt>
    <dgm:pt modelId="{0C47B831-907C-48DF-A0E6-FAABFDFCAD5D}" type="pres">
      <dgm:prSet presAssocID="{25C56567-52DD-4C04-BC6D-6616D90DA5FB}" presName="parTx" presStyleLbl="revTx" presStyleIdx="4" presStyleCnt="14" custScaleX="127056">
        <dgm:presLayoutVars>
          <dgm:chMax val="0"/>
          <dgm:chPref val="0"/>
          <dgm:bulletEnabled val="1"/>
        </dgm:presLayoutVars>
      </dgm:prSet>
      <dgm:spPr/>
      <dgm:t>
        <a:bodyPr/>
        <a:lstStyle/>
        <a:p>
          <a:endParaRPr lang="en-US"/>
        </a:p>
      </dgm:t>
    </dgm:pt>
    <dgm:pt modelId="{E47001DC-866A-4E36-A6E5-6EE75626A963}" type="pres">
      <dgm:prSet presAssocID="{25C56567-52DD-4C04-BC6D-6616D90DA5FB}" presName="spVertical2" presStyleCnt="0"/>
      <dgm:spPr/>
    </dgm:pt>
    <dgm:pt modelId="{08F948CD-7D07-44F2-A972-9FCCB6F62D85}" type="pres">
      <dgm:prSet presAssocID="{25C56567-52DD-4C04-BC6D-6616D90DA5FB}" presName="spVertical3" presStyleCnt="0"/>
      <dgm:spPr/>
    </dgm:pt>
    <dgm:pt modelId="{2684F366-3988-45AB-A7ED-5D8D61354B52}" type="pres">
      <dgm:prSet presAssocID="{25C56567-52DD-4C04-BC6D-6616D90DA5FB}" presName="desTx" presStyleLbl="revTx" presStyleIdx="5" presStyleCnt="14" custLinFactNeighborX="-13818" custLinFactNeighborY="-4759">
        <dgm:presLayoutVars>
          <dgm:bulletEnabled val="1"/>
        </dgm:presLayoutVars>
      </dgm:prSet>
      <dgm:spPr/>
      <dgm:t>
        <a:bodyPr/>
        <a:lstStyle/>
        <a:p>
          <a:endParaRPr lang="en-US"/>
        </a:p>
      </dgm:t>
    </dgm:pt>
    <dgm:pt modelId="{20EDF7F3-5B1C-4514-839D-240286C65A36}" type="pres">
      <dgm:prSet presAssocID="{E3DE34A7-9494-48DF-BDE4-81E37344B105}" presName="space" presStyleCnt="0"/>
      <dgm:spPr/>
    </dgm:pt>
    <dgm:pt modelId="{1278ADA0-1C28-47A4-9014-735736DD0414}" type="pres">
      <dgm:prSet presAssocID="{F9921AFE-C822-45E0-9E9C-4E2F4A64DE70}" presName="linV" presStyleCnt="0"/>
      <dgm:spPr/>
    </dgm:pt>
    <dgm:pt modelId="{1FFF68A5-9346-4407-B549-02DED37368D1}" type="pres">
      <dgm:prSet presAssocID="{F9921AFE-C822-45E0-9E9C-4E2F4A64DE70}" presName="spVertical1" presStyleCnt="0"/>
      <dgm:spPr/>
    </dgm:pt>
    <dgm:pt modelId="{B76C05CB-6648-4EF3-8CBD-832D81F1013D}" type="pres">
      <dgm:prSet presAssocID="{F9921AFE-C822-45E0-9E9C-4E2F4A64DE70}" presName="parTx" presStyleLbl="revTx" presStyleIdx="6" presStyleCnt="14" custScaleX="133030">
        <dgm:presLayoutVars>
          <dgm:chMax val="0"/>
          <dgm:chPref val="0"/>
          <dgm:bulletEnabled val="1"/>
        </dgm:presLayoutVars>
      </dgm:prSet>
      <dgm:spPr/>
      <dgm:t>
        <a:bodyPr/>
        <a:lstStyle/>
        <a:p>
          <a:endParaRPr lang="en-US"/>
        </a:p>
      </dgm:t>
    </dgm:pt>
    <dgm:pt modelId="{1DAEFF9A-FB70-4938-8B42-C0AAD2B33A4B}" type="pres">
      <dgm:prSet presAssocID="{F9921AFE-C822-45E0-9E9C-4E2F4A64DE70}" presName="spVertical2" presStyleCnt="0"/>
      <dgm:spPr/>
    </dgm:pt>
    <dgm:pt modelId="{5010EB64-4DC3-424C-B979-CF1D0275EA2B}" type="pres">
      <dgm:prSet presAssocID="{F9921AFE-C822-45E0-9E9C-4E2F4A64DE70}" presName="spVertical3" presStyleCnt="0"/>
      <dgm:spPr/>
    </dgm:pt>
    <dgm:pt modelId="{09E1E7E1-78FA-44BB-91F9-D09E86A57B78}" type="pres">
      <dgm:prSet presAssocID="{F9921AFE-C822-45E0-9E9C-4E2F4A64DE70}" presName="desTx" presStyleLbl="revTx" presStyleIdx="7" presStyleCnt="14">
        <dgm:presLayoutVars>
          <dgm:bulletEnabled val="1"/>
        </dgm:presLayoutVars>
      </dgm:prSet>
      <dgm:spPr/>
      <dgm:t>
        <a:bodyPr/>
        <a:lstStyle/>
        <a:p>
          <a:endParaRPr lang="en-US"/>
        </a:p>
      </dgm:t>
    </dgm:pt>
    <dgm:pt modelId="{E2729526-457D-40F6-8AE6-ABAD9008D8F3}" type="pres">
      <dgm:prSet presAssocID="{CF8B9C3A-0808-420A-BECE-0782E5D15F67}" presName="space" presStyleCnt="0"/>
      <dgm:spPr/>
    </dgm:pt>
    <dgm:pt modelId="{022235A5-5F4D-403B-AD28-3AECF48FFABB}" type="pres">
      <dgm:prSet presAssocID="{141DFE73-B446-4010-B311-9D6576FC5B58}" presName="linV" presStyleCnt="0"/>
      <dgm:spPr/>
    </dgm:pt>
    <dgm:pt modelId="{CCA9FD7E-82A0-42E0-BB5B-DA7F00976AF6}" type="pres">
      <dgm:prSet presAssocID="{141DFE73-B446-4010-B311-9D6576FC5B58}" presName="spVertical1" presStyleCnt="0"/>
      <dgm:spPr/>
    </dgm:pt>
    <dgm:pt modelId="{AA3F753F-8926-4F37-9267-2F5A7572A65F}" type="pres">
      <dgm:prSet presAssocID="{141DFE73-B446-4010-B311-9D6576FC5B58}" presName="parTx" presStyleLbl="revTx" presStyleIdx="8" presStyleCnt="14" custScaleX="117335" custScaleY="97273" custLinFactNeighborX="-5143" custLinFactNeighborY="-4186">
        <dgm:presLayoutVars>
          <dgm:chMax val="0"/>
          <dgm:chPref val="0"/>
          <dgm:bulletEnabled val="1"/>
        </dgm:presLayoutVars>
      </dgm:prSet>
      <dgm:spPr/>
      <dgm:t>
        <a:bodyPr/>
        <a:lstStyle/>
        <a:p>
          <a:endParaRPr lang="en-US"/>
        </a:p>
      </dgm:t>
    </dgm:pt>
    <dgm:pt modelId="{B100A31F-8766-40D0-B836-5AD77A6D0F3F}" type="pres">
      <dgm:prSet presAssocID="{141DFE73-B446-4010-B311-9D6576FC5B58}" presName="spVertical2" presStyleCnt="0"/>
      <dgm:spPr/>
    </dgm:pt>
    <dgm:pt modelId="{9D130028-900E-4CA9-BFAC-CF7070DA5F47}" type="pres">
      <dgm:prSet presAssocID="{141DFE73-B446-4010-B311-9D6576FC5B58}" presName="spVertical3" presStyleCnt="0"/>
      <dgm:spPr/>
    </dgm:pt>
    <dgm:pt modelId="{757E0EEC-4A33-4F23-9FC7-13C4BEF5E62D}" type="pres">
      <dgm:prSet presAssocID="{141DFE73-B446-4010-B311-9D6576FC5B58}" presName="desTx" presStyleLbl="revTx" presStyleIdx="9" presStyleCnt="14" custScaleX="111411" custLinFactNeighborX="-4295" custLinFactNeighborY="-2982">
        <dgm:presLayoutVars>
          <dgm:bulletEnabled val="1"/>
        </dgm:presLayoutVars>
      </dgm:prSet>
      <dgm:spPr/>
      <dgm:t>
        <a:bodyPr/>
        <a:lstStyle/>
        <a:p>
          <a:endParaRPr lang="en-US"/>
        </a:p>
      </dgm:t>
    </dgm:pt>
    <dgm:pt modelId="{B6EA5A3A-AD7E-4267-AADE-CF55601DA28C}" type="pres">
      <dgm:prSet presAssocID="{36CA307A-51F0-4C74-9698-2AAC17DDFF8E}" presName="space" presStyleCnt="0"/>
      <dgm:spPr/>
    </dgm:pt>
    <dgm:pt modelId="{14015F37-47D4-4F9A-8E3C-3E9C6519211D}" type="pres">
      <dgm:prSet presAssocID="{EDC39FE1-18B6-4A42-8DDE-8D65025AD0F9}" presName="linV" presStyleCnt="0"/>
      <dgm:spPr/>
    </dgm:pt>
    <dgm:pt modelId="{89263B9D-F21D-448F-A095-C8B7DBE68460}" type="pres">
      <dgm:prSet presAssocID="{EDC39FE1-18B6-4A42-8DDE-8D65025AD0F9}" presName="spVertical1" presStyleCnt="0"/>
      <dgm:spPr/>
    </dgm:pt>
    <dgm:pt modelId="{7BF89083-4D26-4260-AB0F-83DE823662EF}" type="pres">
      <dgm:prSet presAssocID="{EDC39FE1-18B6-4A42-8DDE-8D65025AD0F9}" presName="parTx" presStyleLbl="revTx" presStyleIdx="10" presStyleCnt="14" custScaleX="152358">
        <dgm:presLayoutVars>
          <dgm:chMax val="0"/>
          <dgm:chPref val="0"/>
          <dgm:bulletEnabled val="1"/>
        </dgm:presLayoutVars>
      </dgm:prSet>
      <dgm:spPr/>
      <dgm:t>
        <a:bodyPr/>
        <a:lstStyle/>
        <a:p>
          <a:endParaRPr lang="en-US"/>
        </a:p>
      </dgm:t>
    </dgm:pt>
    <dgm:pt modelId="{A2C694D0-B991-4C81-B2AC-0B5D164CA024}" type="pres">
      <dgm:prSet presAssocID="{EDC39FE1-18B6-4A42-8DDE-8D65025AD0F9}" presName="spVertical2" presStyleCnt="0"/>
      <dgm:spPr/>
    </dgm:pt>
    <dgm:pt modelId="{3385EF2D-8EC0-4BB6-BCEC-35E94AA50226}" type="pres">
      <dgm:prSet presAssocID="{EDC39FE1-18B6-4A42-8DDE-8D65025AD0F9}" presName="spVertical3" presStyleCnt="0"/>
      <dgm:spPr/>
    </dgm:pt>
    <dgm:pt modelId="{2424D6D4-7E7A-4ADF-83A3-D29F04DB6EAD}" type="pres">
      <dgm:prSet presAssocID="{EDC39FE1-18B6-4A42-8DDE-8D65025AD0F9}" presName="desTx" presStyleLbl="revTx" presStyleIdx="11" presStyleCnt="14" custLinFactNeighborX="-11527" custLinFactNeighborY="-4759">
        <dgm:presLayoutVars>
          <dgm:bulletEnabled val="1"/>
        </dgm:presLayoutVars>
      </dgm:prSet>
      <dgm:spPr/>
      <dgm:t>
        <a:bodyPr/>
        <a:lstStyle/>
        <a:p>
          <a:endParaRPr lang="en-US"/>
        </a:p>
      </dgm:t>
    </dgm:pt>
    <dgm:pt modelId="{ECF3DC37-56F3-4EC6-B239-B52EEC62D00C}" type="pres">
      <dgm:prSet presAssocID="{D02957BF-60A2-4382-ABDC-06718EE616D4}" presName="space" presStyleCnt="0"/>
      <dgm:spPr/>
    </dgm:pt>
    <dgm:pt modelId="{D9379587-A60D-4450-8704-B5AAFB52EC76}" type="pres">
      <dgm:prSet presAssocID="{CCE5DD1D-4101-4DE7-8037-65435C8DC005}" presName="linV" presStyleCnt="0"/>
      <dgm:spPr/>
    </dgm:pt>
    <dgm:pt modelId="{40E3548A-0D48-442C-831A-D6A21BFAE491}" type="pres">
      <dgm:prSet presAssocID="{CCE5DD1D-4101-4DE7-8037-65435C8DC005}" presName="spVertical1" presStyleCnt="0"/>
      <dgm:spPr/>
    </dgm:pt>
    <dgm:pt modelId="{3D126E97-31D9-44A0-A683-16C131087984}" type="pres">
      <dgm:prSet presAssocID="{CCE5DD1D-4101-4DE7-8037-65435C8DC005}" presName="parTx" presStyleLbl="revTx" presStyleIdx="12" presStyleCnt="14" custScaleX="146015">
        <dgm:presLayoutVars>
          <dgm:chMax val="0"/>
          <dgm:chPref val="0"/>
          <dgm:bulletEnabled val="1"/>
        </dgm:presLayoutVars>
      </dgm:prSet>
      <dgm:spPr/>
      <dgm:t>
        <a:bodyPr/>
        <a:lstStyle/>
        <a:p>
          <a:endParaRPr lang="en-US"/>
        </a:p>
      </dgm:t>
    </dgm:pt>
    <dgm:pt modelId="{F45E093C-B9C6-44E3-82DC-9B4F8AB26E53}" type="pres">
      <dgm:prSet presAssocID="{CCE5DD1D-4101-4DE7-8037-65435C8DC005}" presName="spVertical2" presStyleCnt="0"/>
      <dgm:spPr/>
    </dgm:pt>
    <dgm:pt modelId="{2A0EBE2B-24A9-4A02-B643-597AC9BCE8B5}" type="pres">
      <dgm:prSet presAssocID="{CCE5DD1D-4101-4DE7-8037-65435C8DC005}" presName="spVertical3" presStyleCnt="0"/>
      <dgm:spPr/>
    </dgm:pt>
    <dgm:pt modelId="{FE9B2E32-68E7-479D-B4CC-41CCF9A6D19B}" type="pres">
      <dgm:prSet presAssocID="{CCE5DD1D-4101-4DE7-8037-65435C8DC005}" presName="desTx" presStyleLbl="revTx" presStyleIdx="13" presStyleCnt="14" custScaleX="143162" custScaleY="94617" custLinFactNeighborX="-16699" custLinFactNeighborY="-6307">
        <dgm:presLayoutVars>
          <dgm:bulletEnabled val="1"/>
        </dgm:presLayoutVars>
      </dgm:prSet>
      <dgm:spPr/>
      <dgm:t>
        <a:bodyPr/>
        <a:lstStyle/>
        <a:p>
          <a:endParaRPr lang="en-US"/>
        </a:p>
      </dgm:t>
    </dgm:pt>
    <dgm:pt modelId="{54A5B4F2-1598-48DA-AB22-F9B763EFC0B4}" type="pres">
      <dgm:prSet presAssocID="{3CE12EA0-4395-44A7-9BF5-FA519ED26AF8}" presName="padding2" presStyleCnt="0"/>
      <dgm:spPr/>
    </dgm:pt>
    <dgm:pt modelId="{6A68F233-8D3D-4BF9-BAC4-D89A31857152}" type="pres">
      <dgm:prSet presAssocID="{3CE12EA0-4395-44A7-9BF5-FA519ED26AF8}" presName="negArrow" presStyleCnt="0"/>
      <dgm:spPr/>
    </dgm:pt>
    <dgm:pt modelId="{9FB558C0-BBBD-4F47-A656-EAC497940CAF}" type="pres">
      <dgm:prSet presAssocID="{3CE12EA0-4395-44A7-9BF5-FA519ED26AF8}" presName="backgroundArrow" presStyleLbl="node1" presStyleIdx="0" presStyleCnt="1" custScaleY="99765" custLinFactNeighborX="-1195" custLinFactNeighborY="-667"/>
      <dgm:spPr/>
    </dgm:pt>
  </dgm:ptLst>
  <dgm:cxnLst>
    <dgm:cxn modelId="{FBC49142-76D4-47B0-AB75-D389B8E522A3}" type="presOf" srcId="{3CE12EA0-4395-44A7-9BF5-FA519ED26AF8}" destId="{3C41B3F6-9468-468A-B0FA-119193AA060F}" srcOrd="0" destOrd="0" presId="urn:microsoft.com/office/officeart/2005/8/layout/hProcess3"/>
    <dgm:cxn modelId="{5C703F05-159D-4D2D-B2F2-836130ED1595}" type="presOf" srcId="{2557B3E3-E78D-43F2-BF9F-288E4AD9FC19}" destId="{2424D6D4-7E7A-4ADF-83A3-D29F04DB6EAD}" srcOrd="0" destOrd="0" presId="urn:microsoft.com/office/officeart/2005/8/layout/hProcess3"/>
    <dgm:cxn modelId="{909227A7-9D60-4B0C-BCED-02B1F21A39AE}" type="presOf" srcId="{25C56567-52DD-4C04-BC6D-6616D90DA5FB}" destId="{0C47B831-907C-48DF-A0E6-FAABFDFCAD5D}" srcOrd="0" destOrd="0" presId="urn:microsoft.com/office/officeart/2005/8/layout/hProcess3"/>
    <dgm:cxn modelId="{1679BD6E-D260-4945-BEC8-045839C9F2AA}" srcId="{3CE12EA0-4395-44A7-9BF5-FA519ED26AF8}" destId="{CCE5DD1D-4101-4DE7-8037-65435C8DC005}" srcOrd="6" destOrd="0" parTransId="{FFF85B24-81F8-4949-BE89-430568E11394}" sibTransId="{0F862477-54D1-4835-8BD4-CCD42AA7B729}"/>
    <dgm:cxn modelId="{17ABDBAA-5AE2-4723-A432-59BDC1788ECE}" type="presOf" srcId="{61C0D21E-6A7C-4CF0-9512-2BC0B6CF59C8}" destId="{77C07515-1F38-4F5C-BEA4-D1914AD9C05D}" srcOrd="0" destOrd="0" presId="urn:microsoft.com/office/officeart/2005/8/layout/hProcess3"/>
    <dgm:cxn modelId="{21D4BC4D-3073-4F43-BD2C-0527AE35115D}" srcId="{3CE12EA0-4395-44A7-9BF5-FA519ED26AF8}" destId="{25C56567-52DD-4C04-BC6D-6616D90DA5FB}" srcOrd="2" destOrd="0" parTransId="{5745F9A2-2CB3-4448-98EF-487195EF9A71}" sibTransId="{E3DE34A7-9494-48DF-BDE4-81E37344B105}"/>
    <dgm:cxn modelId="{7B1DA548-ED7E-487C-B2E1-6AEE0434CB28}" srcId="{3CE12EA0-4395-44A7-9BF5-FA519ED26AF8}" destId="{EDC39FE1-18B6-4A42-8DDE-8D65025AD0F9}" srcOrd="5" destOrd="0" parTransId="{14692213-E0E5-4671-8020-7F30BB3E10BE}" sibTransId="{D02957BF-60A2-4382-ABDC-06718EE616D4}"/>
    <dgm:cxn modelId="{644D823A-09B7-4A7B-89DB-A713FFEDAB4B}" srcId="{EDC39FE1-18B6-4A42-8DDE-8D65025AD0F9}" destId="{2557B3E3-E78D-43F2-BF9F-288E4AD9FC19}" srcOrd="0" destOrd="0" parTransId="{E39EEA8A-800A-4789-9309-0829AF7BC004}" sibTransId="{6AEFA45A-AE04-4851-9556-9A380D21EF7F}"/>
    <dgm:cxn modelId="{EBC5CC4A-E164-4994-B49A-569D623D4D70}" srcId="{3CE12EA0-4395-44A7-9BF5-FA519ED26AF8}" destId="{F9921AFE-C822-45E0-9E9C-4E2F4A64DE70}" srcOrd="3" destOrd="0" parTransId="{FC5C304E-D665-4AC8-8BC7-1934BED8B039}" sibTransId="{CF8B9C3A-0808-420A-BECE-0782E5D15F67}"/>
    <dgm:cxn modelId="{349FCC2E-C643-4FD4-8A97-3BBB9BFF7BC8}" srcId="{141DFE73-B446-4010-B311-9D6576FC5B58}" destId="{3A8A478E-38EC-4A35-B58A-2AF2FF812927}" srcOrd="0" destOrd="0" parTransId="{4CC75454-FC9F-477D-ABD7-EF106AAC66D4}" sibTransId="{2EAA8D08-782D-4379-A33F-FFE37C18A605}"/>
    <dgm:cxn modelId="{01D460DA-79B6-431D-9CEB-66B724297893}" srcId="{221D6441-1404-4F4B-B74C-F00A2C8078D8}" destId="{BF955304-E8AB-4924-80A9-DD2BB7FA6A12}" srcOrd="0" destOrd="0" parTransId="{20400122-9842-48BF-8235-C4520A68733D}" sibTransId="{CA376BED-6572-42B9-8B17-4B7EB1CDB1EA}"/>
    <dgm:cxn modelId="{466C350A-2C27-4AD2-957E-2857736CABE6}" type="presOf" srcId="{3A8A478E-38EC-4A35-B58A-2AF2FF812927}" destId="{757E0EEC-4A33-4F23-9FC7-13C4BEF5E62D}" srcOrd="0" destOrd="0" presId="urn:microsoft.com/office/officeart/2005/8/layout/hProcess3"/>
    <dgm:cxn modelId="{D9DFEF54-FE68-4CD6-892B-D75BAE214A50}" type="presOf" srcId="{F049015E-A9BA-4C94-A9F2-F8BA09AA1E05}" destId="{FE9B2E32-68E7-479D-B4CC-41CCF9A6D19B}" srcOrd="0" destOrd="0" presId="urn:microsoft.com/office/officeart/2005/8/layout/hProcess3"/>
    <dgm:cxn modelId="{450099C3-2E97-44CA-A078-CEF0A6DA39F6}" type="presOf" srcId="{F9921AFE-C822-45E0-9E9C-4E2F4A64DE70}" destId="{B76C05CB-6648-4EF3-8CBD-832D81F1013D}" srcOrd="0" destOrd="0" presId="urn:microsoft.com/office/officeart/2005/8/layout/hProcess3"/>
    <dgm:cxn modelId="{AF873C7B-EA33-4174-B762-A014A7626F1E}" type="presOf" srcId="{CCE5DD1D-4101-4DE7-8037-65435C8DC005}" destId="{3D126E97-31D9-44A0-A683-16C131087984}" srcOrd="0" destOrd="0" presId="urn:microsoft.com/office/officeart/2005/8/layout/hProcess3"/>
    <dgm:cxn modelId="{5AEFF5D4-AD95-4E4E-80CC-2B7E98B0D116}" type="presOf" srcId="{141DFE73-B446-4010-B311-9D6576FC5B58}" destId="{AA3F753F-8926-4F37-9267-2F5A7572A65F}" srcOrd="0" destOrd="0" presId="urn:microsoft.com/office/officeart/2005/8/layout/hProcess3"/>
    <dgm:cxn modelId="{E24D1F56-DB2B-4ED7-850C-8384229612E1}" type="presOf" srcId="{DE1B4CB2-39B7-4D41-B653-6F1DF30E1962}" destId="{A41D067C-FD6B-4DBF-8E32-ABC3270D7C81}" srcOrd="0" destOrd="0" presId="urn:microsoft.com/office/officeart/2005/8/layout/hProcess3"/>
    <dgm:cxn modelId="{825661D9-8AC5-418F-9F98-0C2A0101DAF0}" srcId="{3CE12EA0-4395-44A7-9BF5-FA519ED26AF8}" destId="{DE1B4CB2-39B7-4D41-B653-6F1DF30E1962}" srcOrd="1" destOrd="0" parTransId="{C2099207-210D-4A35-918C-D5EC08220370}" sibTransId="{6AACB2C8-8C7B-4CEF-9016-CA80C2D7126F}"/>
    <dgm:cxn modelId="{E51DF6AA-F3FC-4542-B888-03509B36AAF1}" srcId="{F9921AFE-C822-45E0-9E9C-4E2F4A64DE70}" destId="{755FE147-759D-4BF9-9B00-9B2F6DFB585C}" srcOrd="0" destOrd="0" parTransId="{78586362-1375-4460-BB9F-D4D96F89B221}" sibTransId="{EECA7D17-6CEE-4032-B9AC-ABAE152C8348}"/>
    <dgm:cxn modelId="{6A437524-F68D-48E8-9C17-B79A3915F0FF}" srcId="{25C56567-52DD-4C04-BC6D-6616D90DA5FB}" destId="{8E09D681-B7CB-46CA-A380-36AE31B46261}" srcOrd="0" destOrd="0" parTransId="{BCB258E4-6FDE-4D2E-9DC1-6CED8F431578}" sibTransId="{A19424E6-6C73-4E21-92F0-70214BE788D6}"/>
    <dgm:cxn modelId="{C72ECC1B-71D8-4C23-8CF2-30210F7E6D3C}" type="presOf" srcId="{EDC39FE1-18B6-4A42-8DDE-8D65025AD0F9}" destId="{7BF89083-4D26-4260-AB0F-83DE823662EF}" srcOrd="0" destOrd="0" presId="urn:microsoft.com/office/officeart/2005/8/layout/hProcess3"/>
    <dgm:cxn modelId="{A631325F-524F-42E6-B111-ADABB2A41FF6}" srcId="{DE1B4CB2-39B7-4D41-B653-6F1DF30E1962}" destId="{61C0D21E-6A7C-4CF0-9512-2BC0B6CF59C8}" srcOrd="0" destOrd="0" parTransId="{4728C9E7-F0C0-44B4-9CFC-BB5C3BD32317}" sibTransId="{BE84D4D7-4A70-4C6B-A8E7-4447CBB5BCFD}"/>
    <dgm:cxn modelId="{200F4572-0B07-421F-B1AB-8FA5ACA2FFBE}" type="presOf" srcId="{221D6441-1404-4F4B-B74C-F00A2C8078D8}" destId="{8E87B96A-C383-46A0-9BC2-1D73CE64E686}" srcOrd="0" destOrd="0" presId="urn:microsoft.com/office/officeart/2005/8/layout/hProcess3"/>
    <dgm:cxn modelId="{F1F2749A-D8CF-4A3F-AAA7-B8431EF3CAFF}" type="presOf" srcId="{8E09D681-B7CB-46CA-A380-36AE31B46261}" destId="{2684F366-3988-45AB-A7ED-5D8D61354B52}" srcOrd="0" destOrd="0" presId="urn:microsoft.com/office/officeart/2005/8/layout/hProcess3"/>
    <dgm:cxn modelId="{736B1727-173F-42C2-B13F-2E3728221CC2}" type="presOf" srcId="{BF955304-E8AB-4924-80A9-DD2BB7FA6A12}" destId="{E4B79438-3342-4DB1-A9E3-F06A30EA4507}" srcOrd="0" destOrd="0" presId="urn:microsoft.com/office/officeart/2005/8/layout/hProcess3"/>
    <dgm:cxn modelId="{C9DA3F2A-E065-44C8-B8B9-0DF316E9ACFB}" type="presOf" srcId="{755FE147-759D-4BF9-9B00-9B2F6DFB585C}" destId="{09E1E7E1-78FA-44BB-91F9-D09E86A57B78}" srcOrd="0" destOrd="0" presId="urn:microsoft.com/office/officeart/2005/8/layout/hProcess3"/>
    <dgm:cxn modelId="{43305679-6FBD-4B8C-A27D-C15ACEDCF5C7}" srcId="{3CE12EA0-4395-44A7-9BF5-FA519ED26AF8}" destId="{221D6441-1404-4F4B-B74C-F00A2C8078D8}" srcOrd="0" destOrd="0" parTransId="{E8B5ED6C-6AF8-4C87-A62D-B06F88B91F73}" sibTransId="{DD816776-C2A4-4F26-841E-8C7A3086CF88}"/>
    <dgm:cxn modelId="{83499C1D-9A12-4B18-9393-DC29B94ED03D}" srcId="{3CE12EA0-4395-44A7-9BF5-FA519ED26AF8}" destId="{141DFE73-B446-4010-B311-9D6576FC5B58}" srcOrd="4" destOrd="0" parTransId="{849E5842-4623-47FD-9F4D-833FE13E72FA}" sibTransId="{36CA307A-51F0-4C74-9698-2AAC17DDFF8E}"/>
    <dgm:cxn modelId="{A65CE71B-9572-4CA2-987B-15AD0806816C}" srcId="{CCE5DD1D-4101-4DE7-8037-65435C8DC005}" destId="{F049015E-A9BA-4C94-A9F2-F8BA09AA1E05}" srcOrd="0" destOrd="0" parTransId="{B3522077-A821-4D5A-851B-071ABC32615E}" sibTransId="{AFBBE4A5-BE0E-47BE-A6DF-B41B39713D5F}"/>
    <dgm:cxn modelId="{FBBF2E16-834E-4FD2-9F95-5377A8797DA3}" type="presParOf" srcId="{3C41B3F6-9468-468A-B0FA-119193AA060F}" destId="{9C0A482E-4232-463E-BDA3-11EC28EEDB90}" srcOrd="0" destOrd="0" presId="urn:microsoft.com/office/officeart/2005/8/layout/hProcess3"/>
    <dgm:cxn modelId="{E4B5BB14-38A3-4761-8616-76995DB3E171}" type="presParOf" srcId="{3C41B3F6-9468-468A-B0FA-119193AA060F}" destId="{98130A32-F1B2-4875-A623-8928FC3DE59E}" srcOrd="1" destOrd="0" presId="urn:microsoft.com/office/officeart/2005/8/layout/hProcess3"/>
    <dgm:cxn modelId="{F2E8F836-CF7E-46B6-B882-97554BE14A8E}" type="presParOf" srcId="{98130A32-F1B2-4875-A623-8928FC3DE59E}" destId="{71A6C313-0378-4132-B3E5-6807F0C431F8}" srcOrd="0" destOrd="0" presId="urn:microsoft.com/office/officeart/2005/8/layout/hProcess3"/>
    <dgm:cxn modelId="{A71E11E2-5B2B-417D-B985-6D7363BB3CA1}" type="presParOf" srcId="{98130A32-F1B2-4875-A623-8928FC3DE59E}" destId="{6230269D-F863-4D28-B8D3-2AF409BEB445}" srcOrd="1" destOrd="0" presId="urn:microsoft.com/office/officeart/2005/8/layout/hProcess3"/>
    <dgm:cxn modelId="{103E8D6E-6372-4523-B424-57F7F9C1C447}" type="presParOf" srcId="{6230269D-F863-4D28-B8D3-2AF409BEB445}" destId="{DEEF00FC-CBF1-47E4-AAA9-21492051F1A7}" srcOrd="0" destOrd="0" presId="urn:microsoft.com/office/officeart/2005/8/layout/hProcess3"/>
    <dgm:cxn modelId="{A0B3E96A-87E7-4E55-95E8-42517351B0FB}" type="presParOf" srcId="{6230269D-F863-4D28-B8D3-2AF409BEB445}" destId="{8E87B96A-C383-46A0-9BC2-1D73CE64E686}" srcOrd="1" destOrd="0" presId="urn:microsoft.com/office/officeart/2005/8/layout/hProcess3"/>
    <dgm:cxn modelId="{DD7676B6-1276-443D-8AA8-CB7FABF197F1}" type="presParOf" srcId="{6230269D-F863-4D28-B8D3-2AF409BEB445}" destId="{66BEFFBA-AD00-4E00-BFCF-5000C21416E9}" srcOrd="2" destOrd="0" presId="urn:microsoft.com/office/officeart/2005/8/layout/hProcess3"/>
    <dgm:cxn modelId="{8398ED80-CF5C-4BDD-9891-FC0E8D2F5F24}" type="presParOf" srcId="{6230269D-F863-4D28-B8D3-2AF409BEB445}" destId="{66D98813-4C2C-40E5-93D3-F8F60C22D377}" srcOrd="3" destOrd="0" presId="urn:microsoft.com/office/officeart/2005/8/layout/hProcess3"/>
    <dgm:cxn modelId="{A8A8BF30-2030-47E5-8501-3FFBED81BC7A}" type="presParOf" srcId="{6230269D-F863-4D28-B8D3-2AF409BEB445}" destId="{E4B79438-3342-4DB1-A9E3-F06A30EA4507}" srcOrd="4" destOrd="0" presId="urn:microsoft.com/office/officeart/2005/8/layout/hProcess3"/>
    <dgm:cxn modelId="{C863F0D9-6753-4E39-86EC-E15CE3358362}" type="presParOf" srcId="{98130A32-F1B2-4875-A623-8928FC3DE59E}" destId="{1BF5C28C-A2BE-4959-B62F-95A693537484}" srcOrd="2" destOrd="0" presId="urn:microsoft.com/office/officeart/2005/8/layout/hProcess3"/>
    <dgm:cxn modelId="{F18808A8-6154-434C-90E5-24A913509E82}" type="presParOf" srcId="{98130A32-F1B2-4875-A623-8928FC3DE59E}" destId="{1894D35C-BA20-48AF-8BEA-20F1E7634AFA}" srcOrd="3" destOrd="0" presId="urn:microsoft.com/office/officeart/2005/8/layout/hProcess3"/>
    <dgm:cxn modelId="{F283EB9D-9730-491D-BD74-300D21780157}" type="presParOf" srcId="{1894D35C-BA20-48AF-8BEA-20F1E7634AFA}" destId="{BAD6CF89-5301-4E18-853E-C2E80EA518FB}" srcOrd="0" destOrd="0" presId="urn:microsoft.com/office/officeart/2005/8/layout/hProcess3"/>
    <dgm:cxn modelId="{3C3DC289-DF5F-458E-95D7-DB616398E659}" type="presParOf" srcId="{1894D35C-BA20-48AF-8BEA-20F1E7634AFA}" destId="{A41D067C-FD6B-4DBF-8E32-ABC3270D7C81}" srcOrd="1" destOrd="0" presId="urn:microsoft.com/office/officeart/2005/8/layout/hProcess3"/>
    <dgm:cxn modelId="{A3690105-DE13-4DB9-BA82-6FDCBB626CF2}" type="presParOf" srcId="{1894D35C-BA20-48AF-8BEA-20F1E7634AFA}" destId="{E4A32095-72BA-4085-A5A4-8A970D0BD07D}" srcOrd="2" destOrd="0" presId="urn:microsoft.com/office/officeart/2005/8/layout/hProcess3"/>
    <dgm:cxn modelId="{AFF02D42-C748-4BFA-A9CC-84DFB8EFCDC6}" type="presParOf" srcId="{1894D35C-BA20-48AF-8BEA-20F1E7634AFA}" destId="{3433402F-18ED-48AF-9DF5-A364A403C95C}" srcOrd="3" destOrd="0" presId="urn:microsoft.com/office/officeart/2005/8/layout/hProcess3"/>
    <dgm:cxn modelId="{A0F8D43C-CF8D-413F-B843-A0C53FE5E4B8}" type="presParOf" srcId="{1894D35C-BA20-48AF-8BEA-20F1E7634AFA}" destId="{77C07515-1F38-4F5C-BEA4-D1914AD9C05D}" srcOrd="4" destOrd="0" presId="urn:microsoft.com/office/officeart/2005/8/layout/hProcess3"/>
    <dgm:cxn modelId="{88D62463-2711-4688-8F5C-4E9B0234E974}" type="presParOf" srcId="{98130A32-F1B2-4875-A623-8928FC3DE59E}" destId="{A7349DB6-DE05-4838-9654-7B0E04E3B533}" srcOrd="4" destOrd="0" presId="urn:microsoft.com/office/officeart/2005/8/layout/hProcess3"/>
    <dgm:cxn modelId="{9E423890-E317-42FD-B3D4-3F72AF2F573A}" type="presParOf" srcId="{98130A32-F1B2-4875-A623-8928FC3DE59E}" destId="{58CC210E-9985-4C21-93B8-B1719407E937}" srcOrd="5" destOrd="0" presId="urn:microsoft.com/office/officeart/2005/8/layout/hProcess3"/>
    <dgm:cxn modelId="{AF7F19F1-2CA1-4317-8D49-B4583E4A7AE4}" type="presParOf" srcId="{58CC210E-9985-4C21-93B8-B1719407E937}" destId="{6DB08A2B-BD2E-4D15-BB63-63BF33402F04}" srcOrd="0" destOrd="0" presId="urn:microsoft.com/office/officeart/2005/8/layout/hProcess3"/>
    <dgm:cxn modelId="{5C01C2F7-0BBC-4077-B351-9AA4C369A6FC}" type="presParOf" srcId="{58CC210E-9985-4C21-93B8-B1719407E937}" destId="{0C47B831-907C-48DF-A0E6-FAABFDFCAD5D}" srcOrd="1" destOrd="0" presId="urn:microsoft.com/office/officeart/2005/8/layout/hProcess3"/>
    <dgm:cxn modelId="{E94EF821-CBF5-4BCE-BCAE-217551761EF9}" type="presParOf" srcId="{58CC210E-9985-4C21-93B8-B1719407E937}" destId="{E47001DC-866A-4E36-A6E5-6EE75626A963}" srcOrd="2" destOrd="0" presId="urn:microsoft.com/office/officeart/2005/8/layout/hProcess3"/>
    <dgm:cxn modelId="{B4E6C563-D2E0-4422-A1F7-08A7E76A8634}" type="presParOf" srcId="{58CC210E-9985-4C21-93B8-B1719407E937}" destId="{08F948CD-7D07-44F2-A972-9FCCB6F62D85}" srcOrd="3" destOrd="0" presId="urn:microsoft.com/office/officeart/2005/8/layout/hProcess3"/>
    <dgm:cxn modelId="{F1C655F3-9C45-4418-9FD2-4F0ECE9D39C9}" type="presParOf" srcId="{58CC210E-9985-4C21-93B8-B1719407E937}" destId="{2684F366-3988-45AB-A7ED-5D8D61354B52}" srcOrd="4" destOrd="0" presId="urn:microsoft.com/office/officeart/2005/8/layout/hProcess3"/>
    <dgm:cxn modelId="{0506CF7C-BEFC-4900-A1BF-5BBE48B4AA96}" type="presParOf" srcId="{98130A32-F1B2-4875-A623-8928FC3DE59E}" destId="{20EDF7F3-5B1C-4514-839D-240286C65A36}" srcOrd="6" destOrd="0" presId="urn:microsoft.com/office/officeart/2005/8/layout/hProcess3"/>
    <dgm:cxn modelId="{E5ECD1D9-11AD-457D-B4AB-B9312402D405}" type="presParOf" srcId="{98130A32-F1B2-4875-A623-8928FC3DE59E}" destId="{1278ADA0-1C28-47A4-9014-735736DD0414}" srcOrd="7" destOrd="0" presId="urn:microsoft.com/office/officeart/2005/8/layout/hProcess3"/>
    <dgm:cxn modelId="{C5D689F3-12AB-4ECB-90F3-DA5AF1255348}" type="presParOf" srcId="{1278ADA0-1C28-47A4-9014-735736DD0414}" destId="{1FFF68A5-9346-4407-B549-02DED37368D1}" srcOrd="0" destOrd="0" presId="urn:microsoft.com/office/officeart/2005/8/layout/hProcess3"/>
    <dgm:cxn modelId="{676B89EA-FEA7-432C-ADCA-6DB5DAEA2BEF}" type="presParOf" srcId="{1278ADA0-1C28-47A4-9014-735736DD0414}" destId="{B76C05CB-6648-4EF3-8CBD-832D81F1013D}" srcOrd="1" destOrd="0" presId="urn:microsoft.com/office/officeart/2005/8/layout/hProcess3"/>
    <dgm:cxn modelId="{0ABA05C4-1BDE-4573-912E-9BDE08D8BDB9}" type="presParOf" srcId="{1278ADA0-1C28-47A4-9014-735736DD0414}" destId="{1DAEFF9A-FB70-4938-8B42-C0AAD2B33A4B}" srcOrd="2" destOrd="0" presId="urn:microsoft.com/office/officeart/2005/8/layout/hProcess3"/>
    <dgm:cxn modelId="{26D7C56D-637E-42DA-A9F0-EDC17A7E3FD2}" type="presParOf" srcId="{1278ADA0-1C28-47A4-9014-735736DD0414}" destId="{5010EB64-4DC3-424C-B979-CF1D0275EA2B}" srcOrd="3" destOrd="0" presId="urn:microsoft.com/office/officeart/2005/8/layout/hProcess3"/>
    <dgm:cxn modelId="{B66F2714-DA60-43C6-9F98-539C4D49BF7B}" type="presParOf" srcId="{1278ADA0-1C28-47A4-9014-735736DD0414}" destId="{09E1E7E1-78FA-44BB-91F9-D09E86A57B78}" srcOrd="4" destOrd="0" presId="urn:microsoft.com/office/officeart/2005/8/layout/hProcess3"/>
    <dgm:cxn modelId="{3A622438-504E-43FF-A6D1-491E803AB54F}" type="presParOf" srcId="{98130A32-F1B2-4875-A623-8928FC3DE59E}" destId="{E2729526-457D-40F6-8AE6-ABAD9008D8F3}" srcOrd="8" destOrd="0" presId="urn:microsoft.com/office/officeart/2005/8/layout/hProcess3"/>
    <dgm:cxn modelId="{897B9539-189C-46B3-BAAB-02B8509CAC6F}" type="presParOf" srcId="{98130A32-F1B2-4875-A623-8928FC3DE59E}" destId="{022235A5-5F4D-403B-AD28-3AECF48FFABB}" srcOrd="9" destOrd="0" presId="urn:microsoft.com/office/officeart/2005/8/layout/hProcess3"/>
    <dgm:cxn modelId="{0B86388F-D825-418F-9AA2-79FF44126366}" type="presParOf" srcId="{022235A5-5F4D-403B-AD28-3AECF48FFABB}" destId="{CCA9FD7E-82A0-42E0-BB5B-DA7F00976AF6}" srcOrd="0" destOrd="0" presId="urn:microsoft.com/office/officeart/2005/8/layout/hProcess3"/>
    <dgm:cxn modelId="{D1DA355B-0443-4C83-87F1-5A953F82B76D}" type="presParOf" srcId="{022235A5-5F4D-403B-AD28-3AECF48FFABB}" destId="{AA3F753F-8926-4F37-9267-2F5A7572A65F}" srcOrd="1" destOrd="0" presId="urn:microsoft.com/office/officeart/2005/8/layout/hProcess3"/>
    <dgm:cxn modelId="{3A32CDB5-3D50-451B-ACB7-3589C154047E}" type="presParOf" srcId="{022235A5-5F4D-403B-AD28-3AECF48FFABB}" destId="{B100A31F-8766-40D0-B836-5AD77A6D0F3F}" srcOrd="2" destOrd="0" presId="urn:microsoft.com/office/officeart/2005/8/layout/hProcess3"/>
    <dgm:cxn modelId="{F4966AD3-1F58-4C80-977F-4BEFA22105FD}" type="presParOf" srcId="{022235A5-5F4D-403B-AD28-3AECF48FFABB}" destId="{9D130028-900E-4CA9-BFAC-CF7070DA5F47}" srcOrd="3" destOrd="0" presId="urn:microsoft.com/office/officeart/2005/8/layout/hProcess3"/>
    <dgm:cxn modelId="{BE0CC171-7FEF-4292-8A90-C5FF6FB67C14}" type="presParOf" srcId="{022235A5-5F4D-403B-AD28-3AECF48FFABB}" destId="{757E0EEC-4A33-4F23-9FC7-13C4BEF5E62D}" srcOrd="4" destOrd="0" presId="urn:microsoft.com/office/officeart/2005/8/layout/hProcess3"/>
    <dgm:cxn modelId="{E15DA574-3892-4A63-B20B-5A3DDBE4E1DA}" type="presParOf" srcId="{98130A32-F1B2-4875-A623-8928FC3DE59E}" destId="{B6EA5A3A-AD7E-4267-AADE-CF55601DA28C}" srcOrd="10" destOrd="0" presId="urn:microsoft.com/office/officeart/2005/8/layout/hProcess3"/>
    <dgm:cxn modelId="{ABD0199E-028B-4251-B4D0-7AF6D0C65A29}" type="presParOf" srcId="{98130A32-F1B2-4875-A623-8928FC3DE59E}" destId="{14015F37-47D4-4F9A-8E3C-3E9C6519211D}" srcOrd="11" destOrd="0" presId="urn:microsoft.com/office/officeart/2005/8/layout/hProcess3"/>
    <dgm:cxn modelId="{A5C5C755-2A8C-43F6-A4C6-2E5E538C0C09}" type="presParOf" srcId="{14015F37-47D4-4F9A-8E3C-3E9C6519211D}" destId="{89263B9D-F21D-448F-A095-C8B7DBE68460}" srcOrd="0" destOrd="0" presId="urn:microsoft.com/office/officeart/2005/8/layout/hProcess3"/>
    <dgm:cxn modelId="{34A9EC55-5F98-47B8-B70C-9F05F4A42AD5}" type="presParOf" srcId="{14015F37-47D4-4F9A-8E3C-3E9C6519211D}" destId="{7BF89083-4D26-4260-AB0F-83DE823662EF}" srcOrd="1" destOrd="0" presId="urn:microsoft.com/office/officeart/2005/8/layout/hProcess3"/>
    <dgm:cxn modelId="{8A15DD15-9F0C-43B8-A5A2-0E1211B993BB}" type="presParOf" srcId="{14015F37-47D4-4F9A-8E3C-3E9C6519211D}" destId="{A2C694D0-B991-4C81-B2AC-0B5D164CA024}" srcOrd="2" destOrd="0" presId="urn:microsoft.com/office/officeart/2005/8/layout/hProcess3"/>
    <dgm:cxn modelId="{7E84B080-F8D6-4FF8-B5A4-9EE6A7CEC873}" type="presParOf" srcId="{14015F37-47D4-4F9A-8E3C-3E9C6519211D}" destId="{3385EF2D-8EC0-4BB6-BCEC-35E94AA50226}" srcOrd="3" destOrd="0" presId="urn:microsoft.com/office/officeart/2005/8/layout/hProcess3"/>
    <dgm:cxn modelId="{181D12F0-8675-459E-801A-FB779C87CB4D}" type="presParOf" srcId="{14015F37-47D4-4F9A-8E3C-3E9C6519211D}" destId="{2424D6D4-7E7A-4ADF-83A3-D29F04DB6EAD}" srcOrd="4" destOrd="0" presId="urn:microsoft.com/office/officeart/2005/8/layout/hProcess3"/>
    <dgm:cxn modelId="{79BFCABA-B1A1-4948-88AA-F3EC93DA30F9}" type="presParOf" srcId="{98130A32-F1B2-4875-A623-8928FC3DE59E}" destId="{ECF3DC37-56F3-4EC6-B239-B52EEC62D00C}" srcOrd="12" destOrd="0" presId="urn:microsoft.com/office/officeart/2005/8/layout/hProcess3"/>
    <dgm:cxn modelId="{6CE4AB10-FC15-4C56-ABC9-4D61C59AB625}" type="presParOf" srcId="{98130A32-F1B2-4875-A623-8928FC3DE59E}" destId="{D9379587-A60D-4450-8704-B5AAFB52EC76}" srcOrd="13" destOrd="0" presId="urn:microsoft.com/office/officeart/2005/8/layout/hProcess3"/>
    <dgm:cxn modelId="{DA95BDD2-566C-4A51-8284-DFA9827078C9}" type="presParOf" srcId="{D9379587-A60D-4450-8704-B5AAFB52EC76}" destId="{40E3548A-0D48-442C-831A-D6A21BFAE491}" srcOrd="0" destOrd="0" presId="urn:microsoft.com/office/officeart/2005/8/layout/hProcess3"/>
    <dgm:cxn modelId="{8FC0703A-B127-42B5-89AF-3F644A3C4880}" type="presParOf" srcId="{D9379587-A60D-4450-8704-B5AAFB52EC76}" destId="{3D126E97-31D9-44A0-A683-16C131087984}" srcOrd="1" destOrd="0" presId="urn:microsoft.com/office/officeart/2005/8/layout/hProcess3"/>
    <dgm:cxn modelId="{9382F873-4157-41F4-B76F-D8FBB298B168}" type="presParOf" srcId="{D9379587-A60D-4450-8704-B5AAFB52EC76}" destId="{F45E093C-B9C6-44E3-82DC-9B4F8AB26E53}" srcOrd="2" destOrd="0" presId="urn:microsoft.com/office/officeart/2005/8/layout/hProcess3"/>
    <dgm:cxn modelId="{89EB04A6-F322-4E3A-A78E-F6CD549DC58C}" type="presParOf" srcId="{D9379587-A60D-4450-8704-B5AAFB52EC76}" destId="{2A0EBE2B-24A9-4A02-B643-597AC9BCE8B5}" srcOrd="3" destOrd="0" presId="urn:microsoft.com/office/officeart/2005/8/layout/hProcess3"/>
    <dgm:cxn modelId="{FA51C26F-DF87-422C-997F-D838D2B417DC}" type="presParOf" srcId="{D9379587-A60D-4450-8704-B5AAFB52EC76}" destId="{FE9B2E32-68E7-479D-B4CC-41CCF9A6D19B}" srcOrd="4" destOrd="0" presId="urn:microsoft.com/office/officeart/2005/8/layout/hProcess3"/>
    <dgm:cxn modelId="{5BA325C4-154B-43DC-85A3-FC98A5BAABC2}" type="presParOf" srcId="{98130A32-F1B2-4875-A623-8928FC3DE59E}" destId="{54A5B4F2-1598-48DA-AB22-F9B763EFC0B4}" srcOrd="14" destOrd="0" presId="urn:microsoft.com/office/officeart/2005/8/layout/hProcess3"/>
    <dgm:cxn modelId="{4B22A524-A642-47DC-AE31-E2CCB7B3F294}" type="presParOf" srcId="{98130A32-F1B2-4875-A623-8928FC3DE59E}" destId="{6A68F233-8D3D-4BF9-BAC4-D89A31857152}" srcOrd="15" destOrd="0" presId="urn:microsoft.com/office/officeart/2005/8/layout/hProcess3"/>
    <dgm:cxn modelId="{DE075B11-68E3-422A-BF86-B00B3041596C}" type="presParOf" srcId="{98130A32-F1B2-4875-A623-8928FC3DE59E}" destId="{9FB558C0-BBBD-4F47-A656-EAC497940CAF}" srcOrd="16"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895441" cy="492320"/>
          </a:xfrm>
          <a:prstGeom prst="rect">
            <a:avLst/>
          </a:prstGeom>
        </p:spPr>
        <p:txBody>
          <a:bodyPr vert="horz" lIns="91422" tIns="45711" rIns="91422" bIns="45711" rtlCol="0"/>
          <a:lstStyle>
            <a:lvl1pPr algn="l">
              <a:defRPr sz="1200"/>
            </a:lvl1pPr>
          </a:lstStyle>
          <a:p>
            <a:endParaRPr lang="lv-LV"/>
          </a:p>
        </p:txBody>
      </p:sp>
      <p:sp>
        <p:nvSpPr>
          <p:cNvPr id="3" name="Date Placeholder 2"/>
          <p:cNvSpPr>
            <a:spLocks noGrp="1"/>
          </p:cNvSpPr>
          <p:nvPr>
            <p:ph type="dt" sz="quarter" idx="1"/>
          </p:nvPr>
        </p:nvSpPr>
        <p:spPr>
          <a:xfrm>
            <a:off x="3784804" y="3"/>
            <a:ext cx="2895441" cy="492320"/>
          </a:xfrm>
          <a:prstGeom prst="rect">
            <a:avLst/>
          </a:prstGeom>
        </p:spPr>
        <p:txBody>
          <a:bodyPr vert="horz" lIns="91422" tIns="45711" rIns="91422" bIns="45711" rtlCol="0"/>
          <a:lstStyle>
            <a:lvl1pPr algn="r">
              <a:defRPr sz="1200"/>
            </a:lvl1pPr>
          </a:lstStyle>
          <a:p>
            <a:fld id="{4A70A84A-CCD8-43C7-9059-E7BA04EAF564}" type="datetimeFigureOut">
              <a:rPr lang="lv-LV" smtClean="0"/>
              <a:t>26.04.2022</a:t>
            </a:fld>
            <a:endParaRPr lang="lv-LV"/>
          </a:p>
        </p:txBody>
      </p:sp>
      <p:sp>
        <p:nvSpPr>
          <p:cNvPr id="4" name="Footer Placeholder 3"/>
          <p:cNvSpPr>
            <a:spLocks noGrp="1"/>
          </p:cNvSpPr>
          <p:nvPr>
            <p:ph type="ftr" sz="quarter" idx="2"/>
          </p:nvPr>
        </p:nvSpPr>
        <p:spPr>
          <a:xfrm>
            <a:off x="3" y="9320021"/>
            <a:ext cx="2895441" cy="492319"/>
          </a:xfrm>
          <a:prstGeom prst="rect">
            <a:avLst/>
          </a:prstGeom>
        </p:spPr>
        <p:txBody>
          <a:bodyPr vert="horz" lIns="91422" tIns="45711" rIns="91422" bIns="45711" rtlCol="0" anchor="b"/>
          <a:lstStyle>
            <a:lvl1pPr algn="l">
              <a:defRPr sz="1200"/>
            </a:lvl1pPr>
          </a:lstStyle>
          <a:p>
            <a:endParaRPr lang="lv-LV"/>
          </a:p>
        </p:txBody>
      </p:sp>
      <p:sp>
        <p:nvSpPr>
          <p:cNvPr id="5" name="Slide Number Placeholder 4"/>
          <p:cNvSpPr>
            <a:spLocks noGrp="1"/>
          </p:cNvSpPr>
          <p:nvPr>
            <p:ph type="sldNum" sz="quarter" idx="3"/>
          </p:nvPr>
        </p:nvSpPr>
        <p:spPr>
          <a:xfrm>
            <a:off x="3784804" y="9320021"/>
            <a:ext cx="2895441" cy="492319"/>
          </a:xfrm>
          <a:prstGeom prst="rect">
            <a:avLst/>
          </a:prstGeom>
        </p:spPr>
        <p:txBody>
          <a:bodyPr vert="horz" lIns="91422" tIns="45711" rIns="91422" bIns="45711" rtlCol="0" anchor="b"/>
          <a:lstStyle>
            <a:lvl1pPr algn="r">
              <a:defRPr sz="1200"/>
            </a:lvl1pPr>
          </a:lstStyle>
          <a:p>
            <a:fld id="{873D560F-69F7-4D8B-95FF-1692703F3D4B}" type="slidenum">
              <a:rPr lang="lv-LV" smtClean="0"/>
              <a:t>‹#›</a:t>
            </a:fld>
            <a:endParaRPr lang="lv-LV"/>
          </a:p>
        </p:txBody>
      </p:sp>
    </p:spTree>
    <p:extLst>
      <p:ext uri="{BB962C8B-B14F-4D97-AF65-F5344CB8AC3E}">
        <p14:creationId xmlns:p14="http://schemas.microsoft.com/office/powerpoint/2010/main" val="1967411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 y="3"/>
            <a:ext cx="2895441" cy="492320"/>
          </a:xfrm>
          <a:prstGeom prst="rect">
            <a:avLst/>
          </a:prstGeom>
        </p:spPr>
        <p:txBody>
          <a:bodyPr vert="horz" lIns="91422" tIns="45711" rIns="91422" bIns="45711" rtlCol="0"/>
          <a:lstStyle>
            <a:lvl1pPr algn="l">
              <a:defRPr sz="1200"/>
            </a:lvl1pPr>
          </a:lstStyle>
          <a:p>
            <a:endParaRPr lang="en-GB"/>
          </a:p>
        </p:txBody>
      </p:sp>
      <p:sp>
        <p:nvSpPr>
          <p:cNvPr id="3" name="Plassholder for dato 2"/>
          <p:cNvSpPr>
            <a:spLocks noGrp="1"/>
          </p:cNvSpPr>
          <p:nvPr>
            <p:ph type="dt" idx="1"/>
          </p:nvPr>
        </p:nvSpPr>
        <p:spPr>
          <a:xfrm>
            <a:off x="3784804" y="3"/>
            <a:ext cx="2895441" cy="492320"/>
          </a:xfrm>
          <a:prstGeom prst="rect">
            <a:avLst/>
          </a:prstGeom>
        </p:spPr>
        <p:txBody>
          <a:bodyPr vert="horz" lIns="91422" tIns="45711" rIns="91422" bIns="45711" rtlCol="0"/>
          <a:lstStyle>
            <a:lvl1pPr algn="r">
              <a:defRPr sz="1200"/>
            </a:lvl1pPr>
          </a:lstStyle>
          <a:p>
            <a:fld id="{B6A57144-1CBB-4515-B696-16F63A0D6277}" type="datetimeFigureOut">
              <a:rPr lang="en-GB" smtClean="0"/>
              <a:t>26/04/2022</a:t>
            </a:fld>
            <a:endParaRPr lang="en-GB"/>
          </a:p>
        </p:txBody>
      </p:sp>
      <p:sp>
        <p:nvSpPr>
          <p:cNvPr id="4" name="Plassholder for lysbilde 3"/>
          <p:cNvSpPr>
            <a:spLocks noGrp="1" noRot="1" noChangeAspect="1"/>
          </p:cNvSpPr>
          <p:nvPr>
            <p:ph type="sldImg" idx="2"/>
          </p:nvPr>
        </p:nvSpPr>
        <p:spPr>
          <a:xfrm>
            <a:off x="396875" y="1227138"/>
            <a:ext cx="5888038" cy="3313112"/>
          </a:xfrm>
          <a:prstGeom prst="rect">
            <a:avLst/>
          </a:prstGeom>
          <a:noFill/>
          <a:ln w="12700">
            <a:solidFill>
              <a:prstClr val="black"/>
            </a:solidFill>
          </a:ln>
        </p:spPr>
        <p:txBody>
          <a:bodyPr vert="horz" lIns="91422" tIns="45711" rIns="91422" bIns="45711" rtlCol="0" anchor="ctr"/>
          <a:lstStyle/>
          <a:p>
            <a:endParaRPr lang="en-GB"/>
          </a:p>
        </p:txBody>
      </p:sp>
      <p:sp>
        <p:nvSpPr>
          <p:cNvPr id="5" name="Plassholder for notater 4"/>
          <p:cNvSpPr>
            <a:spLocks noGrp="1"/>
          </p:cNvSpPr>
          <p:nvPr>
            <p:ph type="body" sz="quarter" idx="3"/>
          </p:nvPr>
        </p:nvSpPr>
        <p:spPr>
          <a:xfrm>
            <a:off x="668179" y="4722188"/>
            <a:ext cx="5345430" cy="3863608"/>
          </a:xfrm>
          <a:prstGeom prst="rect">
            <a:avLst/>
          </a:prstGeom>
        </p:spPr>
        <p:txBody>
          <a:bodyPr vert="horz" lIns="91422" tIns="45711" rIns="91422" bIns="45711" rtlCol="0"/>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6" name="Plassholder for bunntekst 5"/>
          <p:cNvSpPr>
            <a:spLocks noGrp="1"/>
          </p:cNvSpPr>
          <p:nvPr>
            <p:ph type="ftr" sz="quarter" idx="4"/>
          </p:nvPr>
        </p:nvSpPr>
        <p:spPr>
          <a:xfrm>
            <a:off x="3" y="9320021"/>
            <a:ext cx="2895441" cy="492319"/>
          </a:xfrm>
          <a:prstGeom prst="rect">
            <a:avLst/>
          </a:prstGeom>
        </p:spPr>
        <p:txBody>
          <a:bodyPr vert="horz" lIns="91422" tIns="45711" rIns="91422" bIns="45711" rtlCol="0" anchor="b"/>
          <a:lstStyle>
            <a:lvl1pPr algn="l">
              <a:defRPr sz="1200"/>
            </a:lvl1pPr>
          </a:lstStyle>
          <a:p>
            <a:endParaRPr lang="en-GB"/>
          </a:p>
        </p:txBody>
      </p:sp>
      <p:sp>
        <p:nvSpPr>
          <p:cNvPr id="7" name="Plassholder for lysbildenummer 6"/>
          <p:cNvSpPr>
            <a:spLocks noGrp="1"/>
          </p:cNvSpPr>
          <p:nvPr>
            <p:ph type="sldNum" sz="quarter" idx="5"/>
          </p:nvPr>
        </p:nvSpPr>
        <p:spPr>
          <a:xfrm>
            <a:off x="3784804" y="9320021"/>
            <a:ext cx="2895441" cy="492319"/>
          </a:xfrm>
          <a:prstGeom prst="rect">
            <a:avLst/>
          </a:prstGeom>
        </p:spPr>
        <p:txBody>
          <a:bodyPr vert="horz" lIns="91422" tIns="45711" rIns="91422" bIns="45711" rtlCol="0" anchor="b"/>
          <a:lstStyle>
            <a:lvl1pPr algn="r">
              <a:defRPr sz="1200"/>
            </a:lvl1pPr>
          </a:lstStyle>
          <a:p>
            <a:fld id="{F9DA259D-87B2-48A8-8896-0559A1CBD787}" type="slidenum">
              <a:rPr lang="en-GB" smtClean="0"/>
              <a:t>‹#›</a:t>
            </a:fld>
            <a:endParaRPr lang="en-GB"/>
          </a:p>
        </p:txBody>
      </p:sp>
    </p:spTree>
    <p:extLst>
      <p:ext uri="{BB962C8B-B14F-4D97-AF65-F5344CB8AC3E}">
        <p14:creationId xmlns:p14="http://schemas.microsoft.com/office/powerpoint/2010/main" val="2322460102"/>
      </p:ext>
    </p:extLst>
  </p:cSld>
  <p:clrMap bg1="lt1" tx1="dk1" bg2="lt2" tx2="dk2" accent1="accent1" accent2="accent2" accent3="accent3" accent4="accent4" accent5="accent5" accent6="accent6" hlink="hlink" folHlink="folHlink"/>
  <p:hf hdr="0" ftr="0" dt="0"/>
  <p:notesStyle>
    <a:lvl1pPr marL="0" algn="l" defTabSz="1828252" rtl="0" eaLnBrk="1" latinLnBrk="0" hangingPunct="1">
      <a:defRPr sz="2400" kern="1200">
        <a:solidFill>
          <a:schemeClr val="tx1"/>
        </a:solidFill>
        <a:latin typeface="+mn-lt"/>
        <a:ea typeface="+mn-ea"/>
        <a:cs typeface="+mn-cs"/>
      </a:defRPr>
    </a:lvl1pPr>
    <a:lvl2pPr marL="914127" algn="l" defTabSz="1828252" rtl="0" eaLnBrk="1" latinLnBrk="0" hangingPunct="1">
      <a:defRPr sz="2400" kern="1200">
        <a:solidFill>
          <a:schemeClr val="tx1"/>
        </a:solidFill>
        <a:latin typeface="+mn-lt"/>
        <a:ea typeface="+mn-ea"/>
        <a:cs typeface="+mn-cs"/>
      </a:defRPr>
    </a:lvl2pPr>
    <a:lvl3pPr marL="1828252" algn="l" defTabSz="1828252" rtl="0" eaLnBrk="1" latinLnBrk="0" hangingPunct="1">
      <a:defRPr sz="2400" kern="1200">
        <a:solidFill>
          <a:schemeClr val="tx1"/>
        </a:solidFill>
        <a:latin typeface="+mn-lt"/>
        <a:ea typeface="+mn-ea"/>
        <a:cs typeface="+mn-cs"/>
      </a:defRPr>
    </a:lvl3pPr>
    <a:lvl4pPr marL="2742379" algn="l" defTabSz="1828252" rtl="0" eaLnBrk="1" latinLnBrk="0" hangingPunct="1">
      <a:defRPr sz="2400" kern="1200">
        <a:solidFill>
          <a:schemeClr val="tx1"/>
        </a:solidFill>
        <a:latin typeface="+mn-lt"/>
        <a:ea typeface="+mn-ea"/>
        <a:cs typeface="+mn-cs"/>
      </a:defRPr>
    </a:lvl4pPr>
    <a:lvl5pPr marL="3656503" algn="l" defTabSz="1828252" rtl="0" eaLnBrk="1" latinLnBrk="0" hangingPunct="1">
      <a:defRPr sz="2400" kern="1200">
        <a:solidFill>
          <a:schemeClr val="tx1"/>
        </a:solidFill>
        <a:latin typeface="+mn-lt"/>
        <a:ea typeface="+mn-ea"/>
        <a:cs typeface="+mn-cs"/>
      </a:defRPr>
    </a:lvl5pPr>
    <a:lvl6pPr marL="4570628" algn="l" defTabSz="1828252" rtl="0" eaLnBrk="1" latinLnBrk="0" hangingPunct="1">
      <a:defRPr sz="2400" kern="1200">
        <a:solidFill>
          <a:schemeClr val="tx1"/>
        </a:solidFill>
        <a:latin typeface="+mn-lt"/>
        <a:ea typeface="+mn-ea"/>
        <a:cs typeface="+mn-cs"/>
      </a:defRPr>
    </a:lvl6pPr>
    <a:lvl7pPr marL="5484755" algn="l" defTabSz="1828252" rtl="0" eaLnBrk="1" latinLnBrk="0" hangingPunct="1">
      <a:defRPr sz="2400" kern="1200">
        <a:solidFill>
          <a:schemeClr val="tx1"/>
        </a:solidFill>
        <a:latin typeface="+mn-lt"/>
        <a:ea typeface="+mn-ea"/>
        <a:cs typeface="+mn-cs"/>
      </a:defRPr>
    </a:lvl7pPr>
    <a:lvl8pPr marL="6398880" algn="l" defTabSz="1828252" rtl="0" eaLnBrk="1" latinLnBrk="0" hangingPunct="1">
      <a:defRPr sz="2400" kern="1200">
        <a:solidFill>
          <a:schemeClr val="tx1"/>
        </a:solidFill>
        <a:latin typeface="+mn-lt"/>
        <a:ea typeface="+mn-ea"/>
        <a:cs typeface="+mn-cs"/>
      </a:defRPr>
    </a:lvl8pPr>
    <a:lvl9pPr marL="7313007" algn="l" defTabSz="1828252"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1227138"/>
            <a:ext cx="5888038" cy="3313112"/>
          </a:xfrm>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9DA259D-87B2-48A8-8896-0559A1CBD787}" type="slidenum">
              <a:rPr lang="en-GB" smtClean="0"/>
              <a:t>1</a:t>
            </a:fld>
            <a:endParaRPr lang="en-GB"/>
          </a:p>
        </p:txBody>
      </p:sp>
    </p:spTree>
    <p:extLst>
      <p:ext uri="{BB962C8B-B14F-4D97-AF65-F5344CB8AC3E}">
        <p14:creationId xmlns:p14="http://schemas.microsoft.com/office/powerpoint/2010/main" val="209013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1227138"/>
            <a:ext cx="5888038" cy="3313112"/>
          </a:xfrm>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9DA259D-87B2-48A8-8896-0559A1CBD787}" type="slidenum">
              <a:rPr lang="en-GB" smtClean="0"/>
              <a:t>2</a:t>
            </a:fld>
            <a:endParaRPr lang="en-GB"/>
          </a:p>
        </p:txBody>
      </p:sp>
    </p:spTree>
    <p:extLst>
      <p:ext uri="{BB962C8B-B14F-4D97-AF65-F5344CB8AC3E}">
        <p14:creationId xmlns:p14="http://schemas.microsoft.com/office/powerpoint/2010/main" val="186568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9</a:t>
            </a:fld>
            <a:endParaRPr lang="en-GB"/>
          </a:p>
        </p:txBody>
      </p:sp>
    </p:spTree>
    <p:extLst>
      <p:ext uri="{BB962C8B-B14F-4D97-AF65-F5344CB8AC3E}">
        <p14:creationId xmlns:p14="http://schemas.microsoft.com/office/powerpoint/2010/main" val="106729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11</a:t>
            </a:fld>
            <a:endParaRPr lang="en-GB"/>
          </a:p>
        </p:txBody>
      </p:sp>
    </p:spTree>
    <p:extLst>
      <p:ext uri="{BB962C8B-B14F-4D97-AF65-F5344CB8AC3E}">
        <p14:creationId xmlns:p14="http://schemas.microsoft.com/office/powerpoint/2010/main" val="317770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13</a:t>
            </a:fld>
            <a:endParaRPr lang="en-GB"/>
          </a:p>
        </p:txBody>
      </p:sp>
    </p:spTree>
    <p:extLst>
      <p:ext uri="{BB962C8B-B14F-4D97-AF65-F5344CB8AC3E}">
        <p14:creationId xmlns:p14="http://schemas.microsoft.com/office/powerpoint/2010/main" val="188923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16</a:t>
            </a:fld>
            <a:endParaRPr lang="en-GB"/>
          </a:p>
        </p:txBody>
      </p:sp>
    </p:spTree>
    <p:extLst>
      <p:ext uri="{BB962C8B-B14F-4D97-AF65-F5344CB8AC3E}">
        <p14:creationId xmlns:p14="http://schemas.microsoft.com/office/powerpoint/2010/main" val="397125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17</a:t>
            </a:fld>
            <a:endParaRPr lang="en-GB"/>
          </a:p>
        </p:txBody>
      </p:sp>
    </p:spTree>
    <p:extLst>
      <p:ext uri="{BB962C8B-B14F-4D97-AF65-F5344CB8AC3E}">
        <p14:creationId xmlns:p14="http://schemas.microsoft.com/office/powerpoint/2010/main" val="414098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18</a:t>
            </a:fld>
            <a:endParaRPr lang="en-GB"/>
          </a:p>
        </p:txBody>
      </p:sp>
    </p:spTree>
    <p:extLst>
      <p:ext uri="{BB962C8B-B14F-4D97-AF65-F5344CB8AC3E}">
        <p14:creationId xmlns:p14="http://schemas.microsoft.com/office/powerpoint/2010/main" val="282538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1227138"/>
            <a:ext cx="5888038" cy="3313112"/>
          </a:xfrm>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9DA259D-87B2-48A8-8896-0559A1CBD787}" type="slidenum">
              <a:rPr lang="en-GB" smtClean="0"/>
              <a:t>19</a:t>
            </a:fld>
            <a:endParaRPr lang="en-GB"/>
          </a:p>
        </p:txBody>
      </p:sp>
    </p:spTree>
    <p:extLst>
      <p:ext uri="{BB962C8B-B14F-4D97-AF65-F5344CB8AC3E}">
        <p14:creationId xmlns:p14="http://schemas.microsoft.com/office/powerpoint/2010/main" val="1685697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ight background">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0" cy="1231106"/>
          </a:xfrm>
        </p:spPr>
        <p:txBody>
          <a:bodyPr wrap="square" lIns="0" tIns="0" rIns="0" bIns="0" anchor="ctr">
            <a:spAutoFit/>
          </a:bodyPr>
          <a:lstStyle>
            <a:lvl1pPr algn="l">
              <a:defRPr sz="800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19136393" y="12613657"/>
            <a:ext cx="3985698" cy="553998"/>
          </a:xfrm>
          <a:prstGeom prst="rect">
            <a:avLst/>
          </a:prstGeom>
        </p:spPr>
        <p:txBody>
          <a:bodyPr anchor="b">
            <a:spAutoFit/>
          </a:bodyPr>
          <a:lstStyle>
            <a:lvl1pPr>
              <a:defRPr sz="3000">
                <a:solidFill>
                  <a:schemeClr val="dk2"/>
                </a:solidFill>
              </a:defRPr>
            </a:lvl1pPr>
          </a:lstStyle>
          <a:p>
            <a:endParaRPr lang="nb-NO" dirty="0"/>
          </a:p>
        </p:txBody>
      </p:sp>
      <p:sp>
        <p:nvSpPr>
          <p:cNvPr id="13" name="Plassholder for tekst 12"/>
          <p:cNvSpPr>
            <a:spLocks noGrp="1"/>
          </p:cNvSpPr>
          <p:nvPr>
            <p:ph type="body" sz="quarter" idx="13" hasCustomPrompt="1"/>
          </p:nvPr>
        </p:nvSpPr>
        <p:spPr>
          <a:xfrm>
            <a:off x="1260159" y="12153393"/>
            <a:ext cx="4220063" cy="461665"/>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1260159" y="12707729"/>
            <a:ext cx="4220063" cy="461665"/>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10200074" y="12146550"/>
            <a:ext cx="6767125" cy="461665"/>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10200075" y="12705993"/>
            <a:ext cx="6767125" cy="461665"/>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20" name="Bilde 19"/>
          <p:cNvPicPr>
            <a:picLocks noChangeAspect="1"/>
          </p:cNvPicPr>
          <p:nvPr userDrawn="1"/>
        </p:nvPicPr>
        <p:blipFill>
          <a:blip r:embed="rId2"/>
          <a:stretch>
            <a:fillRect/>
          </a:stretch>
        </p:blipFill>
        <p:spPr>
          <a:xfrm>
            <a:off x="3" y="0"/>
            <a:ext cx="24380825" cy="2413702"/>
          </a:xfrm>
          <a:prstGeom prst="rect">
            <a:avLst/>
          </a:prstGeom>
        </p:spPr>
      </p:pic>
    </p:spTree>
    <p:extLst>
      <p:ext uri="{BB962C8B-B14F-4D97-AF65-F5344CB8AC3E}">
        <p14:creationId xmlns:p14="http://schemas.microsoft.com/office/powerpoint/2010/main" val="184655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9" y="1168404"/>
            <a:ext cx="17375191" cy="11111129"/>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1260387" y="1629141"/>
            <a:ext cx="4010672" cy="10650388"/>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1259562" y="1168403"/>
            <a:ext cx="4010672"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10868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diagram red">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9" y="1168404"/>
            <a:ext cx="17375191" cy="11111129"/>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1260387" y="1629141"/>
            <a:ext cx="4010672" cy="10650388"/>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1259562" y="1168403"/>
            <a:ext cx="4010672"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922626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20" y="1168404"/>
            <a:ext cx="17375191" cy="11111129"/>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1260387" y="1629141"/>
            <a:ext cx="4010672" cy="10650388"/>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1259562" y="1168403"/>
            <a:ext cx="4010672"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73658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table red">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20" y="1168404"/>
            <a:ext cx="17375191" cy="11111129"/>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1260387" y="1629141"/>
            <a:ext cx="4010672" cy="10650388"/>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1259562" y="1168403"/>
            <a:ext cx="4010672"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49194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text red">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4"/>
            <a:ext cx="21028463" cy="1384995"/>
          </a:xfrm>
        </p:spPr>
        <p:txBody>
          <a:bodyPr anchor="ctr"/>
          <a:lstStyle>
            <a:lvl1pPr>
              <a:defRPr sz="90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1906589" y="12903936"/>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8" name="Freeform 6"/>
          <p:cNvSpPr>
            <a:spLocks/>
          </p:cNvSpPr>
          <p:nvPr userDrawn="1"/>
        </p:nvSpPr>
        <p:spPr bwMode="auto">
          <a:xfrm>
            <a:off x="1433513" y="12903936"/>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9" name="Rectangle 7"/>
          <p:cNvSpPr>
            <a:spLocks noChangeArrowheads="1"/>
          </p:cNvSpPr>
          <p:nvPr userDrawn="1"/>
        </p:nvSpPr>
        <p:spPr bwMode="auto">
          <a:xfrm>
            <a:off x="1277939"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0" name="Freeform 8"/>
          <p:cNvSpPr>
            <a:spLocks/>
          </p:cNvSpPr>
          <p:nvPr userDrawn="1"/>
        </p:nvSpPr>
        <p:spPr bwMode="auto">
          <a:xfrm>
            <a:off x="1592264"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1" name="Freeform 9"/>
          <p:cNvSpPr>
            <a:spLocks/>
          </p:cNvSpPr>
          <p:nvPr userDrawn="1"/>
        </p:nvSpPr>
        <p:spPr bwMode="auto">
          <a:xfrm>
            <a:off x="2609850" y="12903936"/>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2"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3"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6" name="Line 14"/>
          <p:cNvSpPr>
            <a:spLocks noChangeShapeType="1"/>
          </p:cNvSpPr>
          <p:nvPr userDrawn="1"/>
        </p:nvSpPr>
        <p:spPr bwMode="auto">
          <a:xfrm>
            <a:off x="2924176"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dirty="0"/>
          </a:p>
        </p:txBody>
      </p:sp>
      <p:sp>
        <p:nvSpPr>
          <p:cNvPr id="17" name="Line 15"/>
          <p:cNvSpPr>
            <a:spLocks noChangeShapeType="1"/>
          </p:cNvSpPr>
          <p:nvPr userDrawn="1"/>
        </p:nvSpPr>
        <p:spPr bwMode="auto">
          <a:xfrm>
            <a:off x="6352" y="13065857"/>
            <a:ext cx="127158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Tree>
    <p:extLst>
      <p:ext uri="{BB962C8B-B14F-4D97-AF65-F5344CB8AC3E}">
        <p14:creationId xmlns:p14="http://schemas.microsoft.com/office/powerpoint/2010/main" val="280320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text green">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4"/>
            <a:ext cx="21028463" cy="1384995"/>
          </a:xfrm>
        </p:spPr>
        <p:txBody>
          <a:bodyPr anchor="ctr"/>
          <a:lstStyle>
            <a:lvl1pPr>
              <a:defRPr sz="90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1906589" y="12903936"/>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8" name="Freeform 6"/>
          <p:cNvSpPr>
            <a:spLocks/>
          </p:cNvSpPr>
          <p:nvPr userDrawn="1"/>
        </p:nvSpPr>
        <p:spPr bwMode="auto">
          <a:xfrm>
            <a:off x="1433513" y="12903936"/>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9" name="Rectangle 7"/>
          <p:cNvSpPr>
            <a:spLocks noChangeArrowheads="1"/>
          </p:cNvSpPr>
          <p:nvPr userDrawn="1"/>
        </p:nvSpPr>
        <p:spPr bwMode="auto">
          <a:xfrm>
            <a:off x="1277939"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0" name="Freeform 8"/>
          <p:cNvSpPr>
            <a:spLocks/>
          </p:cNvSpPr>
          <p:nvPr userDrawn="1"/>
        </p:nvSpPr>
        <p:spPr bwMode="auto">
          <a:xfrm>
            <a:off x="1592264"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1" name="Freeform 9"/>
          <p:cNvSpPr>
            <a:spLocks/>
          </p:cNvSpPr>
          <p:nvPr userDrawn="1"/>
        </p:nvSpPr>
        <p:spPr bwMode="auto">
          <a:xfrm>
            <a:off x="2609850" y="12903936"/>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2"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3"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6" name="Line 14"/>
          <p:cNvSpPr>
            <a:spLocks noChangeShapeType="1"/>
          </p:cNvSpPr>
          <p:nvPr userDrawn="1"/>
        </p:nvSpPr>
        <p:spPr bwMode="auto">
          <a:xfrm>
            <a:off x="2924176"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dirty="0"/>
          </a:p>
        </p:txBody>
      </p:sp>
      <p:sp>
        <p:nvSpPr>
          <p:cNvPr id="17" name="Line 15"/>
          <p:cNvSpPr>
            <a:spLocks noChangeShapeType="1"/>
          </p:cNvSpPr>
          <p:nvPr userDrawn="1"/>
        </p:nvSpPr>
        <p:spPr bwMode="auto">
          <a:xfrm>
            <a:off x="6352" y="13065857"/>
            <a:ext cx="127158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Tree>
    <p:extLst>
      <p:ext uri="{BB962C8B-B14F-4D97-AF65-F5344CB8AC3E}">
        <p14:creationId xmlns:p14="http://schemas.microsoft.com/office/powerpoint/2010/main" val="182592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text blu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4"/>
            <a:ext cx="21028463" cy="1384995"/>
          </a:xfrm>
        </p:spPr>
        <p:txBody>
          <a:bodyPr anchor="ctr"/>
          <a:lstStyle>
            <a:lvl1pPr>
              <a:defRPr sz="90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1906589" y="12903936"/>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8" name="Freeform 6"/>
          <p:cNvSpPr>
            <a:spLocks/>
          </p:cNvSpPr>
          <p:nvPr userDrawn="1"/>
        </p:nvSpPr>
        <p:spPr bwMode="auto">
          <a:xfrm>
            <a:off x="1433513" y="12903936"/>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9" name="Rectangle 7"/>
          <p:cNvSpPr>
            <a:spLocks noChangeArrowheads="1"/>
          </p:cNvSpPr>
          <p:nvPr userDrawn="1"/>
        </p:nvSpPr>
        <p:spPr bwMode="auto">
          <a:xfrm>
            <a:off x="1277939"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0" name="Freeform 8"/>
          <p:cNvSpPr>
            <a:spLocks/>
          </p:cNvSpPr>
          <p:nvPr userDrawn="1"/>
        </p:nvSpPr>
        <p:spPr bwMode="auto">
          <a:xfrm>
            <a:off x="1592264"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1" name="Freeform 9"/>
          <p:cNvSpPr>
            <a:spLocks/>
          </p:cNvSpPr>
          <p:nvPr userDrawn="1"/>
        </p:nvSpPr>
        <p:spPr bwMode="auto">
          <a:xfrm>
            <a:off x="2609850" y="12903936"/>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2"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3"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16" name="Line 14"/>
          <p:cNvSpPr>
            <a:spLocks noChangeShapeType="1"/>
          </p:cNvSpPr>
          <p:nvPr userDrawn="1"/>
        </p:nvSpPr>
        <p:spPr bwMode="auto">
          <a:xfrm>
            <a:off x="2924176"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dirty="0"/>
          </a:p>
        </p:txBody>
      </p:sp>
      <p:sp>
        <p:nvSpPr>
          <p:cNvPr id="17" name="Line 15"/>
          <p:cNvSpPr>
            <a:spLocks noChangeShapeType="1"/>
          </p:cNvSpPr>
          <p:nvPr userDrawn="1"/>
        </p:nvSpPr>
        <p:spPr bwMode="auto">
          <a:xfrm>
            <a:off x="6352" y="13065857"/>
            <a:ext cx="127158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Tree>
    <p:extLst>
      <p:ext uri="{BB962C8B-B14F-4D97-AF65-F5344CB8AC3E}">
        <p14:creationId xmlns:p14="http://schemas.microsoft.com/office/powerpoint/2010/main" val="302341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4369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si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3543261"/>
            <a:ext cx="18332510" cy="1231106"/>
          </a:xfrm>
        </p:spPr>
        <p:txBody>
          <a:bodyPr wrap="square" lIns="0" tIns="0" rIns="0" bIns="0" anchor="ctr">
            <a:spAutoFit/>
          </a:bodyPr>
          <a:lstStyle>
            <a:lvl1pPr algn="l">
              <a:defRPr sz="8000" b="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5" name="Bilde 4"/>
          <p:cNvPicPr>
            <a:picLocks noChangeAspect="1"/>
          </p:cNvPicPr>
          <p:nvPr userDrawn="1"/>
        </p:nvPicPr>
        <p:blipFill>
          <a:blip r:embed="rId3"/>
          <a:stretch>
            <a:fillRect/>
          </a:stretch>
        </p:blipFill>
        <p:spPr>
          <a:xfrm>
            <a:off x="3" y="4"/>
            <a:ext cx="24380825" cy="2523415"/>
          </a:xfrm>
          <a:prstGeom prst="rect">
            <a:avLst/>
          </a:prstGeom>
        </p:spPr>
      </p:pic>
      <p:sp>
        <p:nvSpPr>
          <p:cNvPr id="7" name="Plassholder for tekst 6"/>
          <p:cNvSpPr>
            <a:spLocks noGrp="1"/>
          </p:cNvSpPr>
          <p:nvPr>
            <p:ph type="body" sz="quarter" idx="10" hasCustomPrompt="1"/>
          </p:nvPr>
        </p:nvSpPr>
        <p:spPr>
          <a:xfrm>
            <a:off x="1260476" y="5161524"/>
            <a:ext cx="18332193" cy="2154238"/>
          </a:xfrm>
        </p:spPr>
        <p:txBody>
          <a:bodyPr/>
          <a:lstStyle>
            <a:lvl1pPr marL="0" indent="0">
              <a:buNone/>
              <a:defRPr b="1">
                <a:solidFill>
                  <a:schemeClr val="bg1"/>
                </a:solidFill>
              </a:defRPr>
            </a:lvl1pPr>
            <a:lvl2pPr marL="914240" indent="0">
              <a:buNone/>
              <a:defRPr b="1">
                <a:solidFill>
                  <a:schemeClr val="bg1"/>
                </a:solidFill>
              </a:defRPr>
            </a:lvl2pPr>
            <a:lvl3pPr marL="1828481" indent="0">
              <a:buNone/>
              <a:defRPr b="1">
                <a:solidFill>
                  <a:schemeClr val="bg1"/>
                </a:solidFill>
              </a:defRPr>
            </a:lvl3pPr>
            <a:lvl4pPr marL="2742721" indent="0">
              <a:buNone/>
              <a:defRPr b="1">
                <a:solidFill>
                  <a:schemeClr val="bg1"/>
                </a:solidFill>
              </a:defRPr>
            </a:lvl4pPr>
            <a:lvl5pPr marL="3656961" indent="0">
              <a:buNone/>
              <a:defRPr b="1">
                <a:solidFill>
                  <a:schemeClr val="bg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spTree>
    <p:extLst>
      <p:ext uri="{BB962C8B-B14F-4D97-AF65-F5344CB8AC3E}">
        <p14:creationId xmlns:p14="http://schemas.microsoft.com/office/powerpoint/2010/main" val="2468644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6430523" y="8171454"/>
            <a:ext cx="15359706" cy="1709738"/>
          </a:xfrm>
        </p:spPr>
        <p:txBody>
          <a:bodyPr/>
          <a:lstStyle>
            <a:lvl1pPr>
              <a:defRPr>
                <a:effectLst>
                  <a:innerShdw blurRad="63500" dist="50800" dir="13500000">
                    <a:prstClr val="black">
                      <a:alpha val="50000"/>
                    </a:prstClr>
                  </a:innerShdw>
                </a:effectLst>
              </a:defRPr>
            </a:lvl1pPr>
          </a:lstStyle>
          <a:p>
            <a:r>
              <a:rPr lang="en-US" dirty="0"/>
              <a:t>PREZENTĀCIJAS NOSAUKUMS,</a:t>
            </a:r>
            <a:br>
              <a:rPr lang="en-US" dirty="0"/>
            </a:br>
            <a:r>
              <a:rPr lang="en-US" dirty="0"/>
              <a:t>JA NEPIECIEŠAMS OTRA RINDA</a:t>
            </a:r>
          </a:p>
        </p:txBody>
      </p:sp>
      <p:sp>
        <p:nvSpPr>
          <p:cNvPr id="15" name="Content Placeholder 14"/>
          <p:cNvSpPr>
            <a:spLocks noGrp="1"/>
          </p:cNvSpPr>
          <p:nvPr>
            <p:ph sz="quarter" idx="10" hasCustomPrompt="1"/>
          </p:nvPr>
        </p:nvSpPr>
        <p:spPr>
          <a:xfrm>
            <a:off x="6430522" y="10025197"/>
            <a:ext cx="15359709" cy="720643"/>
          </a:xfrm>
        </p:spPr>
        <p:txBody>
          <a:bodyPr>
            <a:noAutofit/>
          </a:bodyPr>
          <a:lstStyle>
            <a:lvl1pPr marL="0" indent="0" algn="ctr">
              <a:buNone/>
              <a:defRPr sz="3200">
                <a:effectLst>
                  <a:innerShdw blurRad="63500" dist="50800" dir="13500000">
                    <a:prstClr val="black">
                      <a:alpha val="50000"/>
                    </a:prstClr>
                  </a:innerShdw>
                </a:effectLst>
              </a:defRPr>
            </a:lvl1pPr>
          </a:lstStyle>
          <a:p>
            <a:pPr lvl="0"/>
            <a:r>
              <a:rPr lang="en-US" dirty="0"/>
              <a:t>(IZSTRĀDĀTĀJS, GADS, CITA INFORMĀCIJA).</a:t>
            </a:r>
          </a:p>
        </p:txBody>
      </p:sp>
      <p:pic>
        <p:nvPicPr>
          <p:cNvPr id="5" name="Picture 2" descr="C:\Users\Nauris\Desktop\divkrāsu versija-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8619" y="809238"/>
            <a:ext cx="10774001" cy="287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2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hoto background">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0" cy="1231106"/>
          </a:xfrm>
        </p:spPr>
        <p:txBody>
          <a:bodyPr wrap="square" lIns="0" tIns="0" rIns="0" bIns="0" anchor="ctr">
            <a:spAutoFit/>
          </a:bodyPr>
          <a:lstStyle>
            <a:lvl1pPr algn="l">
              <a:defRPr sz="8000">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19136393" y="12613657"/>
            <a:ext cx="3985698" cy="553998"/>
          </a:xfrm>
          <a:prstGeom prst="rect">
            <a:avLst/>
          </a:prstGeom>
        </p:spPr>
        <p:txBody>
          <a:bodyPr anchor="b">
            <a:spAutoFit/>
          </a:bodyPr>
          <a:lstStyle>
            <a:lvl1pPr>
              <a:defRPr sz="3000">
                <a:solidFill>
                  <a:schemeClr val="bg1"/>
                </a:solidFill>
              </a:defRPr>
            </a:lvl1pPr>
          </a:lstStyle>
          <a:p>
            <a:endParaRPr lang="nb-NO" dirty="0"/>
          </a:p>
        </p:txBody>
      </p:sp>
      <p:sp>
        <p:nvSpPr>
          <p:cNvPr id="13" name="Plassholder for tekst 12"/>
          <p:cNvSpPr>
            <a:spLocks noGrp="1"/>
          </p:cNvSpPr>
          <p:nvPr>
            <p:ph type="body" sz="quarter" idx="13" hasCustomPrompt="1"/>
          </p:nvPr>
        </p:nvSpPr>
        <p:spPr>
          <a:xfrm>
            <a:off x="1260159" y="12153393"/>
            <a:ext cx="4220063" cy="461665"/>
          </a:xfrm>
        </p:spPr>
        <p:txBody>
          <a:bodyPr anchor="b">
            <a:spAutoFit/>
          </a:bodyPr>
          <a:lstStyle>
            <a:lvl1pPr marL="0" indent="0">
              <a:buNone/>
              <a:defRPr b="1">
                <a:solidFill>
                  <a:schemeClr val="bg1"/>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1260159" y="12707729"/>
            <a:ext cx="4220063" cy="461665"/>
          </a:xfrm>
        </p:spPr>
        <p:txBody>
          <a:bodyPr anchor="b">
            <a:spAutoFit/>
          </a:bodyPr>
          <a:lstStyle>
            <a:lvl1pPr marL="0" indent="0">
              <a:buNone/>
              <a:defRPr b="1">
                <a:solidFill>
                  <a:schemeClr val="bg1"/>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10200074" y="12146550"/>
            <a:ext cx="6767125" cy="461665"/>
          </a:xfrm>
        </p:spPr>
        <p:txBody>
          <a:bodyPr wrap="square" anchor="b">
            <a:spAutoFit/>
          </a:bodyPr>
          <a:lstStyle>
            <a:lvl1pPr marL="0" indent="0">
              <a:buNone/>
              <a:defRPr b="0">
                <a:solidFill>
                  <a:schemeClr val="bg1"/>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10200075" y="12705993"/>
            <a:ext cx="6767125" cy="461665"/>
          </a:xfrm>
        </p:spPr>
        <p:txBody>
          <a:bodyPr wrap="square" anchor="b">
            <a:spAutoFit/>
          </a:bodyPr>
          <a:lstStyle>
            <a:lvl1pPr marL="0" indent="0">
              <a:buNone/>
              <a:defRPr b="0">
                <a:solidFill>
                  <a:schemeClr val="bg1"/>
                </a:solidFill>
              </a:defRPr>
            </a:lvl1pPr>
          </a:lstStyle>
          <a:p>
            <a:pPr lvl="0"/>
            <a:r>
              <a:rPr lang="nb-NO" dirty="0"/>
              <a:t>Company</a:t>
            </a:r>
            <a:endParaRPr lang="en-GB" dirty="0"/>
          </a:p>
        </p:txBody>
      </p:sp>
      <p:pic>
        <p:nvPicPr>
          <p:cNvPr id="5" name="Bilde 4"/>
          <p:cNvPicPr>
            <a:picLocks noChangeAspect="1"/>
          </p:cNvPicPr>
          <p:nvPr userDrawn="1"/>
        </p:nvPicPr>
        <p:blipFill>
          <a:blip r:embed="rId3"/>
          <a:stretch>
            <a:fillRect/>
          </a:stretch>
        </p:blipFill>
        <p:spPr>
          <a:xfrm>
            <a:off x="3" y="4"/>
            <a:ext cx="24380825" cy="2523415"/>
          </a:xfrm>
          <a:prstGeom prst="rect">
            <a:avLst/>
          </a:prstGeom>
        </p:spPr>
      </p:pic>
    </p:spTree>
    <p:extLst>
      <p:ext uri="{BB962C8B-B14F-4D97-AF65-F5344CB8AC3E}">
        <p14:creationId xmlns:p14="http://schemas.microsoft.com/office/powerpoint/2010/main" val="2258077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77EA77-F9EB-4D3B-9C53-DA17819BC1D1}" type="datetime1">
              <a:rPr lang="lv-LV" smtClean="0"/>
              <a:t>26.04.2022</a:t>
            </a:fld>
            <a:endParaRPr lang="lv-LV" dirty="0"/>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52464FB-6FA6-4E80-ACB1-F4B9846AA373}" type="slidenum">
              <a:rPr lang="lv-LV" smtClean="0"/>
              <a:t>‹#›</a:t>
            </a:fld>
            <a:endParaRPr lang="lv-LV"/>
          </a:p>
        </p:txBody>
      </p:sp>
      <p:sp>
        <p:nvSpPr>
          <p:cNvPr id="9" name="Content Placeholder 2"/>
          <p:cNvSpPr>
            <a:spLocks noGrp="1"/>
          </p:cNvSpPr>
          <p:nvPr>
            <p:ph idx="1"/>
          </p:nvPr>
        </p:nvSpPr>
        <p:spPr>
          <a:xfrm>
            <a:off x="1219043" y="2537227"/>
            <a:ext cx="21942743" cy="9713682"/>
          </a:xfrm>
        </p:spPr>
        <p:txBody>
          <a:bodyPr/>
          <a:lstStyle>
            <a:lvl1pPr>
              <a:defRPr sz="3600"/>
            </a:lvl1pPr>
            <a:lvl2pPr>
              <a:defRPr sz="36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0" name="Title 9"/>
          <p:cNvSpPr>
            <a:spLocks noGrp="1"/>
          </p:cNvSpPr>
          <p:nvPr>
            <p:ph type="title"/>
          </p:nvPr>
        </p:nvSpPr>
        <p:spPr>
          <a:xfrm>
            <a:off x="1246624" y="1241328"/>
            <a:ext cx="15167711" cy="863900"/>
          </a:xfrm>
        </p:spPr>
        <p:txBody>
          <a:bodyPr>
            <a:normAutofit/>
          </a:bodyPr>
          <a:lstStyle>
            <a:lvl1pPr algn="l">
              <a:defRPr sz="4400" b="1">
                <a:effectLst>
                  <a:innerShdw blurRad="63500" dist="50800" dir="13500000">
                    <a:prstClr val="black">
                      <a:alpha val="50000"/>
                    </a:prstClr>
                  </a:innerShdw>
                </a:effectLst>
              </a:defRPr>
            </a:lvl1pPr>
          </a:lstStyle>
          <a:p>
            <a:r>
              <a:rPr lang="en-US" dirty="0"/>
              <a:t>Click to edit Master title style</a:t>
            </a:r>
            <a:endParaRPr lang="lv-LV" dirty="0"/>
          </a:p>
        </p:txBody>
      </p:sp>
      <p:pic>
        <p:nvPicPr>
          <p:cNvPr id="8" name="Picture 2" descr="C:\Users\Nauris\Desktop\divkrāsu versija-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542171" y="144943"/>
            <a:ext cx="6464405" cy="172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1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260389" y="3091543"/>
            <a:ext cx="21861705" cy="9187986"/>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1259560" y="2630806"/>
            <a:ext cx="21861704" cy="461665"/>
          </a:xfrm>
        </p:spPr>
        <p:txBody>
          <a:bodyPr>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63957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re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accent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260389" y="3091543"/>
            <a:ext cx="21861705" cy="9187986"/>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1259560" y="2630806"/>
            <a:ext cx="21861704" cy="461665"/>
          </a:xfrm>
        </p:spPr>
        <p:txBody>
          <a:bodyPr>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53742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9"/>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1260390" y="1097395"/>
            <a:ext cx="12277305" cy="1077218"/>
          </a:xfrm>
        </p:spPr>
        <p:txBody>
          <a:bodyPr/>
          <a:lstStyle>
            <a:lvl1pPr>
              <a:defRPr>
                <a:solidFill>
                  <a:srgbClr val="002060"/>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1260390" y="3091543"/>
            <a:ext cx="12277305" cy="9187986"/>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1259562" y="2630806"/>
            <a:ext cx="12277305" cy="461665"/>
          </a:xfrm>
        </p:spPr>
        <p:txBody>
          <a:bodyPr wrap="square">
            <a:spAutoFit/>
          </a:bodyPr>
          <a:lstStyle>
            <a:lvl1pPr marL="0" indent="0">
              <a:buNone/>
              <a:defRPr b="1">
                <a:solidFill>
                  <a:srgbClr val="002060"/>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87870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photo red">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9"/>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1260390" y="1097395"/>
            <a:ext cx="12277305" cy="1077218"/>
          </a:xfrm>
        </p:spPr>
        <p:txBody>
          <a:bodyPr/>
          <a:lstStyle>
            <a:lvl1pPr>
              <a:defRPr>
                <a:solidFill>
                  <a:schemeClr val="accent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1260390" y="3091543"/>
            <a:ext cx="12277305" cy="9187986"/>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1259562" y="2630806"/>
            <a:ext cx="12277305"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53274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7" name="Rektangel 6"/>
          <p:cNvSpPr/>
          <p:nvPr userDrawn="1"/>
        </p:nvSpPr>
        <p:spPr>
          <a:xfrm>
            <a:off x="5742719" y="-1"/>
            <a:ext cx="18638106"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9"/>
          </a:p>
        </p:txBody>
      </p:sp>
      <p:sp>
        <p:nvSpPr>
          <p:cNvPr id="5" name="Plassholder for bilde 4"/>
          <p:cNvSpPr>
            <a:spLocks noGrp="1"/>
          </p:cNvSpPr>
          <p:nvPr>
            <p:ph type="pic" sz="quarter" idx="10" hasCustomPrompt="1"/>
          </p:nvPr>
        </p:nvSpPr>
        <p:spPr>
          <a:xfrm>
            <a:off x="5742718" y="-1"/>
            <a:ext cx="18638106" cy="13714413"/>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1260387" y="1629141"/>
            <a:ext cx="4010672" cy="10650388"/>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1259562" y="1168403"/>
            <a:ext cx="4010672"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22773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hoto red">
    <p:spTree>
      <p:nvGrpSpPr>
        <p:cNvPr id="1" name=""/>
        <p:cNvGrpSpPr/>
        <p:nvPr/>
      </p:nvGrpSpPr>
      <p:grpSpPr>
        <a:xfrm>
          <a:off x="0" y="0"/>
          <a:ext cx="0" cy="0"/>
          <a:chOff x="0" y="0"/>
          <a:chExt cx="0" cy="0"/>
        </a:xfrm>
      </p:grpSpPr>
      <p:sp>
        <p:nvSpPr>
          <p:cNvPr id="7" name="Rektangel 6"/>
          <p:cNvSpPr/>
          <p:nvPr userDrawn="1"/>
        </p:nvSpPr>
        <p:spPr>
          <a:xfrm>
            <a:off x="5742719" y="-1"/>
            <a:ext cx="18638106"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9"/>
          </a:p>
        </p:txBody>
      </p:sp>
      <p:sp>
        <p:nvSpPr>
          <p:cNvPr id="5" name="Plassholder for bilde 4"/>
          <p:cNvSpPr>
            <a:spLocks noGrp="1"/>
          </p:cNvSpPr>
          <p:nvPr>
            <p:ph type="pic" sz="quarter" idx="10" hasCustomPrompt="1"/>
          </p:nvPr>
        </p:nvSpPr>
        <p:spPr>
          <a:xfrm>
            <a:off x="5742718" y="-1"/>
            <a:ext cx="18638106" cy="13714413"/>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1260387" y="1629141"/>
            <a:ext cx="4010672" cy="10650388"/>
          </a:xfrm>
        </p:spPr>
        <p:txBody>
          <a:body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1259562" y="1168403"/>
            <a:ext cx="4010672"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744334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blipFill>
          <a:blip r:embed="rId2"/>
          <a:stretch>
            <a:fillRect/>
          </a:stretch>
        </a:blipFill>
        <a:effectLst/>
      </p:bgPr>
    </p:bg>
    <p:spTree>
      <p:nvGrpSpPr>
        <p:cNvPr id="1" name=""/>
        <p:cNvGrpSpPr/>
        <p:nvPr/>
      </p:nvGrpSpPr>
      <p:grpSpPr>
        <a:xfrm>
          <a:off x="0" y="0"/>
          <a:ext cx="0" cy="0"/>
          <a:chOff x="0" y="0"/>
          <a:chExt cx="0" cy="0"/>
        </a:xfrm>
      </p:grpSpPr>
      <p:sp>
        <p:nvSpPr>
          <p:cNvPr id="41" name="Rectangle 5"/>
          <p:cNvSpPr>
            <a:spLocks noChangeArrowheads="1"/>
          </p:cNvSpPr>
          <p:nvPr userDrawn="1"/>
        </p:nvSpPr>
        <p:spPr bwMode="auto">
          <a:xfrm>
            <a:off x="1906589" y="12903936"/>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2" name="Freeform 6"/>
          <p:cNvSpPr>
            <a:spLocks/>
          </p:cNvSpPr>
          <p:nvPr userDrawn="1"/>
        </p:nvSpPr>
        <p:spPr bwMode="auto">
          <a:xfrm>
            <a:off x="1433513" y="12903936"/>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3" name="Rectangle 7"/>
          <p:cNvSpPr>
            <a:spLocks noChangeArrowheads="1"/>
          </p:cNvSpPr>
          <p:nvPr userDrawn="1"/>
        </p:nvSpPr>
        <p:spPr bwMode="auto">
          <a:xfrm>
            <a:off x="1277939"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4" name="Freeform 8"/>
          <p:cNvSpPr>
            <a:spLocks/>
          </p:cNvSpPr>
          <p:nvPr userDrawn="1"/>
        </p:nvSpPr>
        <p:spPr bwMode="auto">
          <a:xfrm>
            <a:off x="1592264"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5" name="Freeform 9"/>
          <p:cNvSpPr>
            <a:spLocks/>
          </p:cNvSpPr>
          <p:nvPr userDrawn="1"/>
        </p:nvSpPr>
        <p:spPr bwMode="auto">
          <a:xfrm>
            <a:off x="2609850" y="12903936"/>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6"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7"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8"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49"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50" name="Line 14"/>
          <p:cNvSpPr>
            <a:spLocks noChangeShapeType="1"/>
          </p:cNvSpPr>
          <p:nvPr userDrawn="1"/>
        </p:nvSpPr>
        <p:spPr bwMode="auto">
          <a:xfrm>
            <a:off x="2924176"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dirty="0"/>
          </a:p>
        </p:txBody>
      </p:sp>
      <p:sp>
        <p:nvSpPr>
          <p:cNvPr id="51" name="Line 15"/>
          <p:cNvSpPr>
            <a:spLocks noChangeShapeType="1"/>
          </p:cNvSpPr>
          <p:nvPr userDrawn="1"/>
        </p:nvSpPr>
        <p:spPr bwMode="auto">
          <a:xfrm>
            <a:off x="6352" y="13065857"/>
            <a:ext cx="127158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Tree>
    <p:extLst>
      <p:ext uri="{BB962C8B-B14F-4D97-AF65-F5344CB8AC3E}">
        <p14:creationId xmlns:p14="http://schemas.microsoft.com/office/powerpoint/2010/main" val="321113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389" y="1097395"/>
            <a:ext cx="21861705" cy="1077218"/>
          </a:xfrm>
          <a:prstGeom prst="rect">
            <a:avLst/>
          </a:prstGeom>
        </p:spPr>
        <p:txBody>
          <a:bodyPr vert="horz" wrap="square" lIns="0" tIns="0" rIns="0" bIns="0" rtlCol="0" anchor="ctr">
            <a:sp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1260389" y="2647954"/>
            <a:ext cx="21861705" cy="9631579"/>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level</a:t>
            </a:r>
          </a:p>
          <a:p>
            <a:pPr lvl="2"/>
            <a:r>
              <a:rPr lang="nb-NO" dirty="0"/>
              <a:t>Third level</a:t>
            </a:r>
          </a:p>
          <a:p>
            <a:pPr lvl="3"/>
            <a:r>
              <a:rPr lang="nb-NO" dirty="0"/>
              <a:t>Fourth level</a:t>
            </a:r>
          </a:p>
          <a:p>
            <a:pPr lvl="4"/>
            <a:r>
              <a:rPr lang="nb-NO" dirty="0"/>
              <a:t>Fifth level</a:t>
            </a:r>
          </a:p>
        </p:txBody>
      </p:sp>
      <p:sp>
        <p:nvSpPr>
          <p:cNvPr id="29" name="Rectangle 5"/>
          <p:cNvSpPr>
            <a:spLocks noChangeArrowheads="1"/>
          </p:cNvSpPr>
          <p:nvPr userDrawn="1"/>
        </p:nvSpPr>
        <p:spPr bwMode="auto">
          <a:xfrm>
            <a:off x="1906589" y="12903936"/>
            <a:ext cx="155575" cy="161925"/>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0" name="Freeform 6"/>
          <p:cNvSpPr>
            <a:spLocks/>
          </p:cNvSpPr>
          <p:nvPr userDrawn="1"/>
        </p:nvSpPr>
        <p:spPr bwMode="auto">
          <a:xfrm>
            <a:off x="1433513" y="12903936"/>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1" name="Rectangle 7"/>
          <p:cNvSpPr>
            <a:spLocks noChangeArrowheads="1"/>
          </p:cNvSpPr>
          <p:nvPr userDrawn="1"/>
        </p:nvSpPr>
        <p:spPr bwMode="auto">
          <a:xfrm>
            <a:off x="1277939" y="12903932"/>
            <a:ext cx="155575" cy="319088"/>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2" name="Freeform 8"/>
          <p:cNvSpPr>
            <a:spLocks/>
          </p:cNvSpPr>
          <p:nvPr userDrawn="1"/>
        </p:nvSpPr>
        <p:spPr bwMode="auto">
          <a:xfrm>
            <a:off x="1592264"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3" name="Freeform 9"/>
          <p:cNvSpPr>
            <a:spLocks/>
          </p:cNvSpPr>
          <p:nvPr userDrawn="1"/>
        </p:nvSpPr>
        <p:spPr bwMode="auto">
          <a:xfrm>
            <a:off x="2609850" y="12903936"/>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4" name="Rectangle 10"/>
          <p:cNvSpPr>
            <a:spLocks noChangeArrowheads="1"/>
          </p:cNvSpPr>
          <p:nvPr userDrawn="1"/>
        </p:nvSpPr>
        <p:spPr bwMode="auto">
          <a:xfrm>
            <a:off x="2455863" y="12903932"/>
            <a:ext cx="153988" cy="319088"/>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5"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6" name="Rectangle 12"/>
          <p:cNvSpPr>
            <a:spLocks noChangeArrowheads="1"/>
          </p:cNvSpPr>
          <p:nvPr userDrawn="1"/>
        </p:nvSpPr>
        <p:spPr bwMode="auto">
          <a:xfrm>
            <a:off x="1747838" y="12589607"/>
            <a:ext cx="158750" cy="476250"/>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7" name="Line 13"/>
          <p:cNvSpPr>
            <a:spLocks noChangeShapeType="1"/>
          </p:cNvSpPr>
          <p:nvPr userDrawn="1"/>
        </p:nvSpPr>
        <p:spPr bwMode="auto">
          <a:xfrm>
            <a:off x="2062163" y="13065857"/>
            <a:ext cx="393700"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
        <p:nvSpPr>
          <p:cNvPr id="38" name="Line 14"/>
          <p:cNvSpPr>
            <a:spLocks noChangeShapeType="1"/>
          </p:cNvSpPr>
          <p:nvPr userDrawn="1"/>
        </p:nvSpPr>
        <p:spPr bwMode="auto">
          <a:xfrm>
            <a:off x="2924176" y="13065857"/>
            <a:ext cx="21443950"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dirty="0"/>
          </a:p>
        </p:txBody>
      </p:sp>
      <p:sp>
        <p:nvSpPr>
          <p:cNvPr id="39" name="Line 15"/>
          <p:cNvSpPr>
            <a:spLocks noChangeShapeType="1"/>
          </p:cNvSpPr>
          <p:nvPr userDrawn="1"/>
        </p:nvSpPr>
        <p:spPr bwMode="auto">
          <a:xfrm>
            <a:off x="6352" y="13065857"/>
            <a:ext cx="1271587"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19" rIns="91440" bIns="45719" numCol="1" anchor="t" anchorCtr="0" compatLnSpc="1">
            <a:prstTxWarp prst="textNoShape">
              <a:avLst/>
            </a:prstTxWarp>
          </a:bodyPr>
          <a:lstStyle/>
          <a:p>
            <a:endParaRPr lang="en-GB" sz="3599"/>
          </a:p>
        </p:txBody>
      </p:sp>
    </p:spTree>
    <p:extLst>
      <p:ext uri="{BB962C8B-B14F-4D97-AF65-F5344CB8AC3E}">
        <p14:creationId xmlns:p14="http://schemas.microsoft.com/office/powerpoint/2010/main" val="381235484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4" r:id="rId4"/>
    <p:sldLayoutId id="2147483657" r:id="rId5"/>
    <p:sldLayoutId id="2147483665" r:id="rId6"/>
    <p:sldLayoutId id="2147483658" r:id="rId7"/>
    <p:sldLayoutId id="2147483666" r:id="rId8"/>
    <p:sldLayoutId id="2147483659" r:id="rId9"/>
    <p:sldLayoutId id="2147483660" r:id="rId10"/>
    <p:sldLayoutId id="2147483667" r:id="rId11"/>
    <p:sldLayoutId id="2147483661" r:id="rId12"/>
    <p:sldLayoutId id="2147483668" r:id="rId13"/>
    <p:sldLayoutId id="2147483651" r:id="rId14"/>
    <p:sldLayoutId id="2147483669" r:id="rId15"/>
    <p:sldLayoutId id="2147483670" r:id="rId16"/>
    <p:sldLayoutId id="2147483654" r:id="rId17"/>
    <p:sldLayoutId id="2147483663" r:id="rId18"/>
  </p:sldLayoutIdLst>
  <p:hf hdr="0" ftr="0" dt="0"/>
  <p:txStyles>
    <p:titleStyle>
      <a:lvl1pPr algn="l" defTabSz="1828481" rtl="0" eaLnBrk="1" latinLnBrk="0" hangingPunct="1">
        <a:lnSpc>
          <a:spcPct val="100000"/>
        </a:lnSpc>
        <a:spcBef>
          <a:spcPct val="0"/>
        </a:spcBef>
        <a:buNone/>
        <a:defRPr sz="7000" b="1" kern="1200">
          <a:solidFill>
            <a:schemeClr val="bg2"/>
          </a:solidFill>
          <a:latin typeface="+mj-lt"/>
          <a:ea typeface="+mj-ea"/>
          <a:cs typeface="+mj-cs"/>
        </a:defRPr>
      </a:lvl1pPr>
    </p:titleStyle>
    <p:bodyStyle>
      <a:lvl1pPr marL="457119" indent="-457119" algn="l" defTabSz="1828481"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60" indent="-457119" algn="l" defTabSz="1828481" rtl="0" eaLnBrk="1" latinLnBrk="0" hangingPunct="1">
        <a:lnSpc>
          <a:spcPct val="100000"/>
        </a:lnSpc>
        <a:spcBef>
          <a:spcPts val="1000"/>
        </a:spcBef>
        <a:buFont typeface="Arial" panose="020B0604020202020204" pitchFamily="34" charset="0"/>
        <a:buChar char="•"/>
        <a:defRPr sz="3000" kern="1200" baseline="0">
          <a:solidFill>
            <a:schemeClr val="dk2"/>
          </a:solidFill>
          <a:latin typeface="+mn-lt"/>
          <a:ea typeface="+mn-ea"/>
          <a:cs typeface="+mn-cs"/>
        </a:defRPr>
      </a:lvl2pPr>
      <a:lvl3pPr marL="2285600" indent="-457119" algn="l" defTabSz="1828481" rtl="0" eaLnBrk="1" latinLnBrk="0" hangingPunct="1">
        <a:lnSpc>
          <a:spcPct val="100000"/>
        </a:lnSpc>
        <a:spcBef>
          <a:spcPts val="1000"/>
        </a:spcBef>
        <a:buFont typeface="Arial" panose="020B0604020202020204" pitchFamily="34" charset="0"/>
        <a:buChar char="•"/>
        <a:defRPr sz="3000" kern="1200" baseline="0">
          <a:solidFill>
            <a:schemeClr val="dk2"/>
          </a:solidFill>
          <a:latin typeface="+mn-lt"/>
          <a:ea typeface="+mn-ea"/>
          <a:cs typeface="+mn-cs"/>
        </a:defRPr>
      </a:lvl3pPr>
      <a:lvl4pPr marL="3199840" indent="-457119" algn="l" defTabSz="1828481"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080" indent="-457119" algn="l" defTabSz="1828481"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321" indent="-457119" algn="l" defTabSz="182848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559" indent="-457119" algn="l" defTabSz="182848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799" indent="-457119" algn="l" defTabSz="182848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040" indent="-457119" algn="l" defTabSz="1828481"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81" rtl="0" eaLnBrk="1" latinLnBrk="0" hangingPunct="1">
        <a:defRPr sz="3599" kern="1200">
          <a:solidFill>
            <a:schemeClr val="tx1"/>
          </a:solidFill>
          <a:latin typeface="+mn-lt"/>
          <a:ea typeface="+mn-ea"/>
          <a:cs typeface="+mn-cs"/>
        </a:defRPr>
      </a:lvl1pPr>
      <a:lvl2pPr marL="914240" algn="l" defTabSz="1828481" rtl="0" eaLnBrk="1" latinLnBrk="0" hangingPunct="1">
        <a:defRPr sz="3599" kern="1200">
          <a:solidFill>
            <a:schemeClr val="tx1"/>
          </a:solidFill>
          <a:latin typeface="+mn-lt"/>
          <a:ea typeface="+mn-ea"/>
          <a:cs typeface="+mn-cs"/>
        </a:defRPr>
      </a:lvl2pPr>
      <a:lvl3pPr marL="1828481" algn="l" defTabSz="1828481" rtl="0" eaLnBrk="1" latinLnBrk="0" hangingPunct="1">
        <a:defRPr sz="3599" kern="1200">
          <a:solidFill>
            <a:schemeClr val="tx1"/>
          </a:solidFill>
          <a:latin typeface="+mn-lt"/>
          <a:ea typeface="+mn-ea"/>
          <a:cs typeface="+mn-cs"/>
        </a:defRPr>
      </a:lvl3pPr>
      <a:lvl4pPr marL="2742721" algn="l" defTabSz="1828481" rtl="0" eaLnBrk="1" latinLnBrk="0" hangingPunct="1">
        <a:defRPr sz="3599" kern="1200">
          <a:solidFill>
            <a:schemeClr val="tx1"/>
          </a:solidFill>
          <a:latin typeface="+mn-lt"/>
          <a:ea typeface="+mn-ea"/>
          <a:cs typeface="+mn-cs"/>
        </a:defRPr>
      </a:lvl4pPr>
      <a:lvl5pPr marL="3656959" algn="l" defTabSz="1828481" rtl="0" eaLnBrk="1" latinLnBrk="0" hangingPunct="1">
        <a:defRPr sz="3599" kern="1200">
          <a:solidFill>
            <a:schemeClr val="tx1"/>
          </a:solidFill>
          <a:latin typeface="+mn-lt"/>
          <a:ea typeface="+mn-ea"/>
          <a:cs typeface="+mn-cs"/>
        </a:defRPr>
      </a:lvl5pPr>
      <a:lvl6pPr marL="4571200" algn="l" defTabSz="1828481" rtl="0" eaLnBrk="1" latinLnBrk="0" hangingPunct="1">
        <a:defRPr sz="3599" kern="1200">
          <a:solidFill>
            <a:schemeClr val="tx1"/>
          </a:solidFill>
          <a:latin typeface="+mn-lt"/>
          <a:ea typeface="+mn-ea"/>
          <a:cs typeface="+mn-cs"/>
        </a:defRPr>
      </a:lvl6pPr>
      <a:lvl7pPr marL="5485440" algn="l" defTabSz="1828481" rtl="0" eaLnBrk="1" latinLnBrk="0" hangingPunct="1">
        <a:defRPr sz="3599" kern="1200">
          <a:solidFill>
            <a:schemeClr val="tx1"/>
          </a:solidFill>
          <a:latin typeface="+mn-lt"/>
          <a:ea typeface="+mn-ea"/>
          <a:cs typeface="+mn-cs"/>
        </a:defRPr>
      </a:lvl7pPr>
      <a:lvl8pPr marL="6399680" algn="l" defTabSz="1828481" rtl="0" eaLnBrk="1" latinLnBrk="0" hangingPunct="1">
        <a:defRPr sz="3599" kern="1200">
          <a:solidFill>
            <a:schemeClr val="tx1"/>
          </a:solidFill>
          <a:latin typeface="+mn-lt"/>
          <a:ea typeface="+mn-ea"/>
          <a:cs typeface="+mn-cs"/>
        </a:defRPr>
      </a:lvl8pPr>
      <a:lvl9pPr marL="7313920" algn="l" defTabSz="1828481"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043" y="549212"/>
            <a:ext cx="21942743" cy="2285736"/>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p:cNvSpPr>
            <a:spLocks noGrp="1"/>
          </p:cNvSpPr>
          <p:nvPr>
            <p:ph type="body" idx="1"/>
          </p:nvPr>
        </p:nvSpPr>
        <p:spPr>
          <a:xfrm>
            <a:off x="1219043" y="3200032"/>
            <a:ext cx="21942743" cy="9050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p:cNvSpPr>
            <a:spLocks noGrp="1"/>
          </p:cNvSpPr>
          <p:nvPr>
            <p:ph type="dt" sz="half" idx="2"/>
          </p:nvPr>
        </p:nvSpPr>
        <p:spPr>
          <a:xfrm>
            <a:off x="1219041" y="12711230"/>
            <a:ext cx="5688860" cy="730166"/>
          </a:xfrm>
          <a:prstGeom prst="rect">
            <a:avLst/>
          </a:prstGeom>
        </p:spPr>
        <p:txBody>
          <a:bodyPr vert="horz" lIns="91440" tIns="45720" rIns="91440" bIns="45720" rtlCol="0" anchor="ctr"/>
          <a:lstStyle>
            <a:lvl1pPr algn="l">
              <a:defRPr sz="2400">
                <a:solidFill>
                  <a:schemeClr val="tx1">
                    <a:tint val="75000"/>
                  </a:schemeClr>
                </a:solidFill>
              </a:defRPr>
            </a:lvl1pPr>
          </a:lstStyle>
          <a:p>
            <a:fld id="{5BA52DFE-4AF1-43F9-BEFC-C56E8A5F6667}" type="datetime1">
              <a:rPr lang="lv-LV" smtClean="0"/>
              <a:t>26.04.2022</a:t>
            </a:fld>
            <a:endParaRPr lang="lv-LV"/>
          </a:p>
        </p:txBody>
      </p:sp>
      <p:sp>
        <p:nvSpPr>
          <p:cNvPr id="5" name="Footer Placeholder 4"/>
          <p:cNvSpPr>
            <a:spLocks noGrp="1"/>
          </p:cNvSpPr>
          <p:nvPr>
            <p:ph type="ftr" sz="quarter" idx="3"/>
          </p:nvPr>
        </p:nvSpPr>
        <p:spPr>
          <a:xfrm>
            <a:off x="8330117" y="12711230"/>
            <a:ext cx="7720595" cy="730166"/>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17472925" y="12711230"/>
            <a:ext cx="5688860" cy="730166"/>
          </a:xfrm>
          <a:prstGeom prst="rect">
            <a:avLst/>
          </a:prstGeom>
        </p:spPr>
        <p:txBody>
          <a:bodyPr vert="horz" lIns="91440" tIns="45720" rIns="91440" bIns="45720" rtlCol="0" anchor="ctr"/>
          <a:lstStyle>
            <a:lvl1pPr algn="r">
              <a:defRPr sz="2400">
                <a:solidFill>
                  <a:schemeClr val="tx1">
                    <a:tint val="75000"/>
                  </a:schemeClr>
                </a:solidFill>
              </a:defRPr>
            </a:lvl1pPr>
          </a:lstStyle>
          <a:p>
            <a:fld id="{952464FB-6FA6-4E80-ACB1-F4B9846AA373}" type="slidenum">
              <a:rPr lang="lv-LV" smtClean="0"/>
              <a:t>‹#›</a:t>
            </a:fld>
            <a:endParaRPr lang="lv-LV"/>
          </a:p>
        </p:txBody>
      </p:sp>
    </p:spTree>
    <p:extLst>
      <p:ext uri="{BB962C8B-B14F-4D97-AF65-F5344CB8AC3E}">
        <p14:creationId xmlns:p14="http://schemas.microsoft.com/office/powerpoint/2010/main" val="2100878422"/>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p:txStyles>
    <p:titleStyle>
      <a:lvl1pPr algn="ctr" defTabSz="1828572" rtl="0" eaLnBrk="1" latinLnBrk="0" hangingPunct="1">
        <a:spcBef>
          <a:spcPct val="0"/>
        </a:spcBef>
        <a:buNone/>
        <a:defRPr sz="5199" kern="1200">
          <a:solidFill>
            <a:srgbClr val="D39001"/>
          </a:solidFill>
          <a:latin typeface="+mn-lt"/>
          <a:ea typeface="+mj-ea"/>
          <a:cs typeface="+mj-cs"/>
        </a:defRPr>
      </a:lvl1pPr>
    </p:titleStyle>
    <p:bodyStyle>
      <a:lvl1pPr marL="685714" indent="-685714" algn="l" defTabSz="1828572" rtl="0" eaLnBrk="1" latinLnBrk="0" hangingPunct="1">
        <a:spcBef>
          <a:spcPct val="20000"/>
        </a:spcBef>
        <a:buFont typeface="Arial" pitchFamily="34" charset="0"/>
        <a:buChar char="•"/>
        <a:defRPr sz="4000" kern="1200">
          <a:solidFill>
            <a:schemeClr val="tx1">
              <a:lumMod val="65000"/>
              <a:lumOff val="35000"/>
            </a:schemeClr>
          </a:solidFill>
          <a:latin typeface="+mn-lt"/>
          <a:ea typeface="+mn-ea"/>
          <a:cs typeface="+mn-cs"/>
        </a:defRPr>
      </a:lvl1pPr>
      <a:lvl2pPr marL="1485714" indent="-571428" algn="l" defTabSz="1828572" rtl="0" eaLnBrk="1" latinLnBrk="0" hangingPunct="1">
        <a:spcBef>
          <a:spcPct val="20000"/>
        </a:spcBef>
        <a:buFont typeface="Arial" pitchFamily="34" charset="0"/>
        <a:buChar char="–"/>
        <a:defRPr sz="4000" kern="1200">
          <a:solidFill>
            <a:schemeClr val="tx1">
              <a:lumMod val="65000"/>
              <a:lumOff val="35000"/>
            </a:schemeClr>
          </a:solidFill>
          <a:latin typeface="+mn-lt"/>
          <a:ea typeface="+mn-ea"/>
          <a:cs typeface="+mn-cs"/>
        </a:defRPr>
      </a:lvl2pPr>
      <a:lvl3pPr marL="2285714" indent="-457143" algn="l" defTabSz="1828572" rtl="0" eaLnBrk="1" latinLnBrk="0" hangingPunct="1">
        <a:spcBef>
          <a:spcPct val="20000"/>
        </a:spcBef>
        <a:buFont typeface="Arial" pitchFamily="34" charset="0"/>
        <a:buChar char="•"/>
        <a:defRPr sz="3600" kern="1200">
          <a:solidFill>
            <a:schemeClr val="tx1">
              <a:lumMod val="65000"/>
              <a:lumOff val="35000"/>
            </a:schemeClr>
          </a:solidFill>
          <a:latin typeface="+mn-lt"/>
          <a:ea typeface="+mn-ea"/>
          <a:cs typeface="+mn-cs"/>
        </a:defRPr>
      </a:lvl3pPr>
      <a:lvl4pPr marL="3200000" indent="-457143" algn="l" defTabSz="1828572" rtl="0" eaLnBrk="1" latinLnBrk="0" hangingPunct="1">
        <a:spcBef>
          <a:spcPct val="20000"/>
        </a:spcBef>
        <a:buFont typeface="Arial" pitchFamily="34" charset="0"/>
        <a:buChar char="–"/>
        <a:defRPr sz="3600" kern="1200">
          <a:solidFill>
            <a:schemeClr val="tx1">
              <a:lumMod val="65000"/>
              <a:lumOff val="35000"/>
            </a:schemeClr>
          </a:solidFill>
          <a:latin typeface="+mn-lt"/>
          <a:ea typeface="+mn-ea"/>
          <a:cs typeface="+mn-cs"/>
        </a:defRPr>
      </a:lvl4pPr>
      <a:lvl5pPr marL="4114286" indent="-457143" algn="l" defTabSz="1828572" rtl="0" eaLnBrk="1" latinLnBrk="0" hangingPunct="1">
        <a:spcBef>
          <a:spcPct val="20000"/>
        </a:spcBef>
        <a:buFont typeface="Arial" pitchFamily="34" charset="0"/>
        <a:buChar char="»"/>
        <a:defRPr sz="3600" kern="1200">
          <a:solidFill>
            <a:schemeClr val="tx1">
              <a:lumMod val="65000"/>
              <a:lumOff val="35000"/>
            </a:schemeClr>
          </a:solidFill>
          <a:latin typeface="+mn-lt"/>
          <a:ea typeface="+mn-ea"/>
          <a:cs typeface="+mn-cs"/>
        </a:defRPr>
      </a:lvl5pPr>
      <a:lvl6pPr marL="5028572" indent="-457143" algn="l" defTabSz="1828572"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2858" indent="-457143" algn="l" defTabSz="1828572"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7143" indent="-457143" algn="l" defTabSz="1828572"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1428" indent="-457143" algn="l" defTabSz="1828572"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lv-LV"/>
      </a:defPPr>
      <a:lvl1pPr marL="0" algn="l" defTabSz="1828572" rtl="0" eaLnBrk="1" latinLnBrk="0" hangingPunct="1">
        <a:defRPr sz="3600" kern="1200">
          <a:solidFill>
            <a:schemeClr val="tx1"/>
          </a:solidFill>
          <a:latin typeface="+mn-lt"/>
          <a:ea typeface="+mn-ea"/>
          <a:cs typeface="+mn-cs"/>
        </a:defRPr>
      </a:lvl1pPr>
      <a:lvl2pPr marL="914286" algn="l" defTabSz="1828572" rtl="0" eaLnBrk="1" latinLnBrk="0" hangingPunct="1">
        <a:defRPr sz="3600" kern="1200">
          <a:solidFill>
            <a:schemeClr val="tx1"/>
          </a:solidFill>
          <a:latin typeface="+mn-lt"/>
          <a:ea typeface="+mn-ea"/>
          <a:cs typeface="+mn-cs"/>
        </a:defRPr>
      </a:lvl2pPr>
      <a:lvl3pPr marL="1828572" algn="l" defTabSz="1828572" rtl="0" eaLnBrk="1" latinLnBrk="0" hangingPunct="1">
        <a:defRPr sz="3600" kern="1200">
          <a:solidFill>
            <a:schemeClr val="tx1"/>
          </a:solidFill>
          <a:latin typeface="+mn-lt"/>
          <a:ea typeface="+mn-ea"/>
          <a:cs typeface="+mn-cs"/>
        </a:defRPr>
      </a:lvl3pPr>
      <a:lvl4pPr marL="2742858" algn="l" defTabSz="1828572" rtl="0" eaLnBrk="1" latinLnBrk="0" hangingPunct="1">
        <a:defRPr sz="3600" kern="1200">
          <a:solidFill>
            <a:schemeClr val="tx1"/>
          </a:solidFill>
          <a:latin typeface="+mn-lt"/>
          <a:ea typeface="+mn-ea"/>
          <a:cs typeface="+mn-cs"/>
        </a:defRPr>
      </a:lvl4pPr>
      <a:lvl5pPr marL="3657143" algn="l" defTabSz="1828572" rtl="0" eaLnBrk="1" latinLnBrk="0" hangingPunct="1">
        <a:defRPr sz="3600" kern="1200">
          <a:solidFill>
            <a:schemeClr val="tx1"/>
          </a:solidFill>
          <a:latin typeface="+mn-lt"/>
          <a:ea typeface="+mn-ea"/>
          <a:cs typeface="+mn-cs"/>
        </a:defRPr>
      </a:lvl5pPr>
      <a:lvl6pPr marL="4571428" algn="l" defTabSz="1828572" rtl="0" eaLnBrk="1" latinLnBrk="0" hangingPunct="1">
        <a:defRPr sz="3600" kern="1200">
          <a:solidFill>
            <a:schemeClr val="tx1"/>
          </a:solidFill>
          <a:latin typeface="+mn-lt"/>
          <a:ea typeface="+mn-ea"/>
          <a:cs typeface="+mn-cs"/>
        </a:defRPr>
      </a:lvl6pPr>
      <a:lvl7pPr marL="5485714" algn="l" defTabSz="1828572" rtl="0" eaLnBrk="1" latinLnBrk="0" hangingPunct="1">
        <a:defRPr sz="3600" kern="1200">
          <a:solidFill>
            <a:schemeClr val="tx1"/>
          </a:solidFill>
          <a:latin typeface="+mn-lt"/>
          <a:ea typeface="+mn-ea"/>
          <a:cs typeface="+mn-cs"/>
        </a:defRPr>
      </a:lvl7pPr>
      <a:lvl8pPr marL="6400000" algn="l" defTabSz="1828572" rtl="0" eaLnBrk="1" latinLnBrk="0" hangingPunct="1">
        <a:defRPr sz="3600" kern="1200">
          <a:solidFill>
            <a:schemeClr val="tx1"/>
          </a:solidFill>
          <a:latin typeface="+mn-lt"/>
          <a:ea typeface="+mn-ea"/>
          <a:cs typeface="+mn-cs"/>
        </a:defRPr>
      </a:lvl8pPr>
      <a:lvl9pPr marL="7314285" algn="l" defTabSz="1828572"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eeagrants.lv/"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lpr.gov.lv/lv/regionalie_projekti/eez-fi-programma/grantu-shema-atbalsts-biznesa-ideju-istenosanai-latgale/#.Yl68EehByM8" TargetMode="External"/><Relationship Id="rId2" Type="http://schemas.openxmlformats.org/officeDocument/2006/relationships/hyperlink" Target="https://eeagrants.lv/regionala-attistiba-un-kultura/projektu-konkursi/" TargetMode="Externa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jp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1260158" y="3310287"/>
            <a:ext cx="21378169" cy="6052875"/>
          </a:xfrm>
        </p:spPr>
        <p:txBody>
          <a:bodyPr/>
          <a:lstStyle/>
          <a:p>
            <a:pPr algn="ctr"/>
            <a:r>
              <a:rPr lang="lv-LV" sz="4000" b="0" dirty="0">
                <a:latin typeface="Franklin Gothic Book" panose="020B0503020102020204" pitchFamily="34" charset="0"/>
              </a:rPr>
              <a:t>Eiropas Ekonomikas zonas finanšu instrumenta 2014.-2021.gadam programmas </a:t>
            </a:r>
            <a:r>
              <a:rPr lang="en-US" sz="4000" b="0" dirty="0">
                <a:latin typeface="Franklin Gothic Book" panose="020B0503020102020204" pitchFamily="34" charset="0"/>
              </a:rPr>
              <a:t/>
            </a:r>
            <a:br>
              <a:rPr lang="en-US" sz="4000" b="0" dirty="0">
                <a:latin typeface="Franklin Gothic Book" panose="020B0503020102020204" pitchFamily="34" charset="0"/>
              </a:rPr>
            </a:br>
            <a:r>
              <a:rPr lang="lv-LV" sz="4000" b="0" dirty="0">
                <a:latin typeface="Franklin Gothic Book" panose="020B0503020102020204" pitchFamily="34" charset="0"/>
              </a:rPr>
              <a:t>“Vietējā attīstība, nabadzības mazināšana un kultūras sadarbība”</a:t>
            </a:r>
            <a:r>
              <a:rPr lang="en-US" sz="4000" b="0" dirty="0">
                <a:latin typeface="Franklin Gothic Book" panose="020B0503020102020204" pitchFamily="34" charset="0"/>
              </a:rPr>
              <a:t/>
            </a:r>
            <a:br>
              <a:rPr lang="en-US" sz="4000" b="0" dirty="0">
                <a:latin typeface="Franklin Gothic Book" panose="020B0503020102020204" pitchFamily="34" charset="0"/>
              </a:rPr>
            </a:br>
            <a:r>
              <a:rPr lang="lv-LV" sz="4000" b="0" dirty="0">
                <a:latin typeface="Franklin Gothic Book" panose="020B0503020102020204" pitchFamily="34" charset="0"/>
              </a:rPr>
              <a:t/>
            </a:r>
            <a:br>
              <a:rPr lang="lv-LV" sz="4000" b="0" dirty="0">
                <a:latin typeface="Franklin Gothic Book" panose="020B0503020102020204" pitchFamily="34" charset="0"/>
              </a:rPr>
            </a:br>
            <a:r>
              <a:rPr lang="lv-LV" sz="5333" b="0" dirty="0">
                <a:latin typeface="Franklin Gothic Book" panose="020B0503020102020204" pitchFamily="34" charset="0"/>
              </a:rPr>
              <a:t>neliela apjoma grantu shēmas atklātais projektu iesniegumu konkurss</a:t>
            </a:r>
            <a:r>
              <a:rPr lang="lv-LV" sz="7200" b="0" dirty="0">
                <a:latin typeface="Franklin Gothic Book" panose="020B0503020102020204" pitchFamily="34" charset="0"/>
              </a:rPr>
              <a:t/>
            </a:r>
            <a:br>
              <a:rPr lang="lv-LV" sz="7200" b="0" dirty="0">
                <a:latin typeface="Franklin Gothic Book" panose="020B0503020102020204" pitchFamily="34" charset="0"/>
              </a:rPr>
            </a:br>
            <a:r>
              <a:rPr lang="lv-LV" dirty="0">
                <a:latin typeface="Franklin Gothic Book" panose="020B0503020102020204" pitchFamily="34" charset="0"/>
              </a:rPr>
              <a:t>“Atbalsts biznesa ideju īstenošanai Latgalē” </a:t>
            </a:r>
            <a:r>
              <a:rPr lang="lv-LV" sz="5000" dirty="0">
                <a:latin typeface="Franklin Gothic Book" panose="020B0503020102020204" pitchFamily="34" charset="0"/>
              </a:rPr>
              <a:t>(2.kārta)</a:t>
            </a:r>
            <a:r>
              <a:rPr lang="lv-LV" dirty="0">
                <a:latin typeface="Franklin Gothic Book" panose="020B0503020102020204" pitchFamily="34" charset="0"/>
              </a:rPr>
              <a:t/>
            </a:r>
            <a:br>
              <a:rPr lang="lv-LV" dirty="0">
                <a:latin typeface="Franklin Gothic Book" panose="020B0503020102020204" pitchFamily="34" charset="0"/>
              </a:rPr>
            </a:br>
            <a:r>
              <a:rPr lang="lv-LV" sz="4000" dirty="0">
                <a:latin typeface="Franklin Gothic Book" panose="020B0503020102020204" pitchFamily="34" charset="0"/>
              </a:rPr>
              <a:t/>
            </a:r>
            <a:br>
              <a:rPr lang="lv-LV" sz="4000" dirty="0">
                <a:latin typeface="Franklin Gothic Book" panose="020B0503020102020204" pitchFamily="34" charset="0"/>
              </a:rPr>
            </a:br>
            <a:r>
              <a:rPr lang="lv-LV" sz="4000" b="0" dirty="0">
                <a:latin typeface="Franklin Gothic Book" panose="020B0503020102020204" pitchFamily="34" charset="0"/>
              </a:rPr>
              <a:t>(projektu ieviešana līdz 30/04/2024)</a:t>
            </a:r>
            <a:endParaRPr lang="en-GB" sz="4000" b="0" dirty="0">
              <a:latin typeface="Franklin Gothic Book" panose="020B0503020102020204" pitchFamily="34" charset="0"/>
            </a:endParaRPr>
          </a:p>
        </p:txBody>
      </p:sp>
      <p:sp>
        <p:nvSpPr>
          <p:cNvPr id="5" name="Plassholder for tekst 4"/>
          <p:cNvSpPr>
            <a:spLocks noGrp="1"/>
          </p:cNvSpPr>
          <p:nvPr>
            <p:ph type="body" sz="quarter" idx="13"/>
          </p:nvPr>
        </p:nvSpPr>
        <p:spPr/>
        <p:txBody>
          <a:bodyPr/>
          <a:lstStyle/>
          <a:p>
            <a:r>
              <a:rPr lang="lv-LV" b="0" dirty="0">
                <a:solidFill>
                  <a:schemeClr val="bg2"/>
                </a:solidFill>
                <a:latin typeface="Franklin Gothic Book" panose="020B0503020102020204" pitchFamily="34" charset="0"/>
              </a:rPr>
              <a:t>eeagrants@lpr.gov.lv </a:t>
            </a:r>
          </a:p>
        </p:txBody>
      </p:sp>
      <p:sp>
        <p:nvSpPr>
          <p:cNvPr id="6" name="Plassholder for tekst 5"/>
          <p:cNvSpPr>
            <a:spLocks noGrp="1"/>
          </p:cNvSpPr>
          <p:nvPr>
            <p:ph type="body" sz="quarter" idx="14"/>
          </p:nvPr>
        </p:nvSpPr>
        <p:spPr>
          <a:xfrm>
            <a:off x="1260158" y="11263615"/>
            <a:ext cx="12541569" cy="461665"/>
          </a:xfrm>
        </p:spPr>
        <p:txBody>
          <a:bodyPr/>
          <a:lstStyle/>
          <a:p>
            <a:pPr>
              <a:spcBef>
                <a:spcPts val="0"/>
              </a:spcBef>
            </a:pPr>
            <a:r>
              <a:rPr lang="lv-LV" b="0" dirty="0">
                <a:solidFill>
                  <a:schemeClr val="bg2"/>
                </a:solidFill>
                <a:latin typeface="Franklin Gothic Book" panose="020B0503020102020204" pitchFamily="34" charset="0"/>
              </a:rPr>
              <a:t>Latgales plānošanas reģions</a:t>
            </a:r>
          </a:p>
        </p:txBody>
      </p:sp>
      <p:pic>
        <p:nvPicPr>
          <p:cNvPr id="7" name="Picture 6" descr="bez_laukuma_rgb_1-88">
            <a:extLst>
              <a:ext uri="{FF2B5EF4-FFF2-40B4-BE49-F238E27FC236}">
                <a16:creationId xmlns="" xmlns:a16="http://schemas.microsoft.com/office/drawing/2014/main" id="{A03951DE-C8E0-4826-81A0-5EB334AE02AA}"/>
              </a:ext>
            </a:extLst>
          </p:cNvPr>
          <p:cNvPicPr/>
          <p:nvPr/>
        </p:nvPicPr>
        <p:blipFill rotWithShape="1">
          <a:blip r:embed="rId3" cstate="print">
            <a:extLst>
              <a:ext uri="{28A0092B-C50C-407E-A947-70E740481C1C}">
                <a14:useLocalDpi xmlns:a14="http://schemas.microsoft.com/office/drawing/2010/main" val="0"/>
              </a:ext>
            </a:extLst>
          </a:blip>
          <a:stretch/>
        </p:blipFill>
        <p:spPr bwMode="auto">
          <a:xfrm>
            <a:off x="15180472" y="9636772"/>
            <a:ext cx="3952701" cy="3952701"/>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 xmlns:a16="http://schemas.microsoft.com/office/drawing/2014/main" id="{5CA79F3B-2C6C-4E9F-8916-4DE8A7CEC3B6}"/>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20511918" y="10041736"/>
            <a:ext cx="2381250" cy="3367088"/>
          </a:xfrm>
          <a:prstGeom prst="rect">
            <a:avLst/>
          </a:prstGeom>
          <a:noFill/>
          <a:ln>
            <a:noFill/>
          </a:ln>
        </p:spPr>
      </p:pic>
    </p:spTree>
    <p:extLst>
      <p:ext uri="{BB962C8B-B14F-4D97-AF65-F5344CB8AC3E}">
        <p14:creationId xmlns:p14="http://schemas.microsoft.com/office/powerpoint/2010/main" val="362415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6EE90A-C0DB-494B-BCA0-8D1B87A1BF3A}"/>
              </a:ext>
            </a:extLst>
          </p:cNvPr>
          <p:cNvSpPr>
            <a:spLocks noGrp="1"/>
          </p:cNvSpPr>
          <p:nvPr>
            <p:ph type="title"/>
          </p:nvPr>
        </p:nvSpPr>
        <p:spPr>
          <a:xfrm>
            <a:off x="1260389" y="1220505"/>
            <a:ext cx="21861705" cy="830997"/>
          </a:xfrm>
        </p:spPr>
        <p:txBody>
          <a:bodyPr/>
          <a:lstStyle/>
          <a:p>
            <a:r>
              <a:rPr lang="lv-LV" sz="5400" dirty="0">
                <a:latin typeface="Franklin Gothic Book" panose="020B0503020102020204" pitchFamily="34" charset="0"/>
              </a:rPr>
              <a:t>Atbalsts biznesa ideju īstenošanai Latgalē</a:t>
            </a:r>
            <a:endParaRPr lang="en-US" sz="5400" dirty="0"/>
          </a:p>
        </p:txBody>
      </p:sp>
      <p:sp>
        <p:nvSpPr>
          <p:cNvPr id="3" name="Tittel 3">
            <a:extLst>
              <a:ext uri="{FF2B5EF4-FFF2-40B4-BE49-F238E27FC236}">
                <a16:creationId xmlns="" xmlns:a16="http://schemas.microsoft.com/office/drawing/2014/main" id="{9E214450-89DA-4F7C-ABF8-7F79C0D421E9}"/>
              </a:ext>
            </a:extLst>
          </p:cNvPr>
          <p:cNvSpPr txBox="1">
            <a:spLocks/>
          </p:cNvSpPr>
          <p:nvPr/>
        </p:nvSpPr>
        <p:spPr>
          <a:xfrm>
            <a:off x="1260389" y="3133126"/>
            <a:ext cx="21050971" cy="7201972"/>
          </a:xfrm>
          <a:prstGeom prst="rect">
            <a:avLst/>
          </a:prstGeom>
        </p:spPr>
        <p:txBody>
          <a:bodyPr vert="horz" wrap="square" lIns="0" tIns="0" rIns="0" bIns="0" rtlCol="0" anchor="ctr">
            <a:spAutoFit/>
          </a:bodyPr>
          <a:lstStyle>
            <a:lvl1pPr algn="l" defTabSz="1371395" rtl="0" eaLnBrk="1" latinLnBrk="0" hangingPunct="1">
              <a:lnSpc>
                <a:spcPct val="100000"/>
              </a:lnSpc>
              <a:spcBef>
                <a:spcPct val="0"/>
              </a:spcBef>
              <a:buNone/>
              <a:defRPr sz="5250" b="1" kern="1200">
                <a:solidFill>
                  <a:schemeClr val="accent2"/>
                </a:solidFill>
                <a:latin typeface="+mj-lt"/>
                <a:ea typeface="+mj-ea"/>
                <a:cs typeface="+mj-cs"/>
              </a:defRPr>
            </a:lvl1pPr>
          </a:lstStyle>
          <a:p>
            <a:r>
              <a:rPr lang="lv-LV" sz="3600" dirty="0">
                <a:solidFill>
                  <a:srgbClr val="002060"/>
                </a:solidFill>
                <a:latin typeface="Franklin Gothic Book" panose="020B0503020102020204" pitchFamily="34" charset="0"/>
              </a:rPr>
              <a:t>Komercdarbības atbalsta kontroles nosacījumi</a:t>
            </a:r>
          </a:p>
          <a:p>
            <a:endParaRPr lang="lv-LV" sz="2800" b="0" dirty="0">
              <a:solidFill>
                <a:srgbClr val="002060"/>
              </a:solidFill>
              <a:latin typeface="Franklin Gothic Book" panose="020B0503020102020204" pitchFamily="34" charset="0"/>
            </a:endParaRPr>
          </a:p>
          <a:p>
            <a:r>
              <a:rPr lang="lv-LV" sz="3200" b="0" dirty="0">
                <a:solidFill>
                  <a:srgbClr val="002060"/>
                </a:solidFill>
                <a:latin typeface="Franklin Gothic Book" panose="020B0503020102020204" pitchFamily="34" charset="0"/>
              </a:rPr>
              <a:t>Atbalstu sniedz saskaņā ar Komisijas regulu Nr. 1407/2013 un normatīvajiem aktiem par </a:t>
            </a:r>
            <a:r>
              <a:rPr lang="lv-LV" sz="3200" b="0" i="1" dirty="0" err="1">
                <a:solidFill>
                  <a:srgbClr val="002060"/>
                </a:solidFill>
                <a:latin typeface="Franklin Gothic Book" panose="020B0503020102020204" pitchFamily="34" charset="0"/>
              </a:rPr>
              <a:t>de</a:t>
            </a:r>
            <a:r>
              <a:rPr lang="lv-LV" sz="3200" b="0" i="1" dirty="0">
                <a:solidFill>
                  <a:srgbClr val="002060"/>
                </a:solidFill>
                <a:latin typeface="Franklin Gothic Book" panose="020B0503020102020204" pitchFamily="34" charset="0"/>
              </a:rPr>
              <a:t> </a:t>
            </a:r>
            <a:r>
              <a:rPr lang="lv-LV" sz="3200" b="0" i="1" dirty="0" err="1">
                <a:solidFill>
                  <a:srgbClr val="002060"/>
                </a:solidFill>
                <a:latin typeface="Franklin Gothic Book" panose="020B0503020102020204" pitchFamily="34" charset="0"/>
              </a:rPr>
              <a:t>minimis</a:t>
            </a:r>
            <a:r>
              <a:rPr lang="lv-LV" sz="3200" b="0" i="1" dirty="0">
                <a:solidFill>
                  <a:srgbClr val="002060"/>
                </a:solidFill>
                <a:latin typeface="Franklin Gothic Book" panose="020B0503020102020204" pitchFamily="34" charset="0"/>
              </a:rPr>
              <a:t> </a:t>
            </a:r>
            <a:r>
              <a:rPr lang="lv-LV" sz="3200" b="0" dirty="0">
                <a:solidFill>
                  <a:srgbClr val="002060"/>
                </a:solidFill>
                <a:latin typeface="Franklin Gothic Book" panose="020B0503020102020204" pitchFamily="34" charset="0"/>
              </a:rPr>
              <a:t>atbalsta uzskaites un piešķiršanas kārtību:</a:t>
            </a:r>
          </a:p>
          <a:p>
            <a:endParaRPr lang="lv-LV" sz="2800" b="0" dirty="0">
              <a:solidFill>
                <a:srgbClr val="002060"/>
              </a:solidFill>
              <a:latin typeface="Franklin Gothic Book" panose="020B0503020102020204" pitchFamily="34" charset="0"/>
            </a:endParaRP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līdzfinansējuma saņēmējam vai projekta partnerim piešķirtais atbalsta apjoms viena vienota uzņēmuma līmenī kopā ar attiecīgajā fiskālajā gadā un iepriekšējos divos fiskālajos gados piešķirto </a:t>
            </a:r>
          </a:p>
          <a:p>
            <a:pPr lvl="1"/>
            <a:r>
              <a:rPr lang="lv-LV" sz="3200" dirty="0">
                <a:solidFill>
                  <a:srgbClr val="002060"/>
                </a:solidFill>
                <a:latin typeface="Franklin Gothic Book" panose="020B0503020102020204" pitchFamily="34" charset="0"/>
              </a:rPr>
              <a:t>    </a:t>
            </a:r>
            <a:r>
              <a:rPr lang="lv-LV" sz="3200" b="0" i="1" dirty="0" err="1">
                <a:solidFill>
                  <a:srgbClr val="002060"/>
                </a:solidFill>
                <a:latin typeface="Franklin Gothic Book" panose="020B0503020102020204" pitchFamily="34" charset="0"/>
              </a:rPr>
              <a:t>de</a:t>
            </a:r>
            <a:r>
              <a:rPr lang="lv-LV" sz="3200" b="0" i="1" dirty="0">
                <a:solidFill>
                  <a:srgbClr val="002060"/>
                </a:solidFill>
                <a:latin typeface="Franklin Gothic Book" panose="020B0503020102020204" pitchFamily="34" charset="0"/>
              </a:rPr>
              <a:t> </a:t>
            </a:r>
            <a:r>
              <a:rPr lang="lv-LV" sz="3200" b="0" i="1" dirty="0" err="1">
                <a:solidFill>
                  <a:srgbClr val="002060"/>
                </a:solidFill>
                <a:latin typeface="Franklin Gothic Book" panose="020B0503020102020204" pitchFamily="34" charset="0"/>
              </a:rPr>
              <a:t>minimis</a:t>
            </a:r>
            <a:r>
              <a:rPr lang="lv-LV" sz="3200" b="0" i="1" dirty="0">
                <a:solidFill>
                  <a:srgbClr val="002060"/>
                </a:solidFill>
                <a:latin typeface="Franklin Gothic Book" panose="020B0503020102020204" pitchFamily="34" charset="0"/>
              </a:rPr>
              <a:t> </a:t>
            </a:r>
            <a:r>
              <a:rPr lang="lv-LV" sz="3200" b="0" dirty="0">
                <a:solidFill>
                  <a:srgbClr val="002060"/>
                </a:solidFill>
                <a:latin typeface="Franklin Gothic Book" panose="020B0503020102020204" pitchFamily="34" charset="0"/>
              </a:rPr>
              <a:t>atbalstu nedrīkst pārsniegt 200 000 EUR</a:t>
            </a:r>
          </a:p>
          <a:p>
            <a:pPr lvl="1"/>
            <a:endParaRPr lang="lv-LV" sz="2800" b="0" dirty="0">
              <a:solidFill>
                <a:srgbClr val="002060"/>
              </a:solidFill>
              <a:latin typeface="Franklin Gothic Book" panose="020B0503020102020204" pitchFamily="34" charset="0"/>
            </a:endParaRP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atbalstu drīkst </a:t>
            </a:r>
            <a:r>
              <a:rPr lang="lv-LV" sz="3200" b="0" dirty="0" err="1">
                <a:solidFill>
                  <a:srgbClr val="002060"/>
                </a:solidFill>
                <a:latin typeface="Franklin Gothic Book" panose="020B0503020102020204" pitchFamily="34" charset="0"/>
              </a:rPr>
              <a:t>kumulēt</a:t>
            </a:r>
            <a:r>
              <a:rPr lang="lv-LV" sz="3200" b="0" dirty="0">
                <a:solidFill>
                  <a:srgbClr val="002060"/>
                </a:solidFill>
                <a:latin typeface="Franklin Gothic Book" panose="020B0503020102020204" pitchFamily="34" charset="0"/>
              </a:rPr>
              <a:t> ar citu </a:t>
            </a:r>
            <a:r>
              <a:rPr lang="lv-LV" sz="3200" b="0" i="1" dirty="0" err="1">
                <a:solidFill>
                  <a:srgbClr val="002060"/>
                </a:solidFill>
                <a:latin typeface="Franklin Gothic Book" panose="020B0503020102020204" pitchFamily="34" charset="0"/>
              </a:rPr>
              <a:t>de</a:t>
            </a:r>
            <a:r>
              <a:rPr lang="lv-LV" sz="3200" b="0" i="1" dirty="0">
                <a:solidFill>
                  <a:srgbClr val="002060"/>
                </a:solidFill>
                <a:latin typeface="Franklin Gothic Book" panose="020B0503020102020204" pitchFamily="34" charset="0"/>
              </a:rPr>
              <a:t> </a:t>
            </a:r>
            <a:r>
              <a:rPr lang="lv-LV" sz="3200" b="0" i="1" dirty="0" err="1">
                <a:solidFill>
                  <a:srgbClr val="002060"/>
                </a:solidFill>
                <a:latin typeface="Franklin Gothic Book" panose="020B0503020102020204" pitchFamily="34" charset="0"/>
              </a:rPr>
              <a:t>minimis</a:t>
            </a:r>
            <a:r>
              <a:rPr lang="lv-LV" sz="3200" b="0" i="1" dirty="0">
                <a:solidFill>
                  <a:srgbClr val="002060"/>
                </a:solidFill>
                <a:latin typeface="Franklin Gothic Book" panose="020B0503020102020204" pitchFamily="34" charset="0"/>
              </a:rPr>
              <a:t> </a:t>
            </a:r>
            <a:r>
              <a:rPr lang="lv-LV" sz="3200" b="0" dirty="0">
                <a:solidFill>
                  <a:srgbClr val="002060"/>
                </a:solidFill>
                <a:latin typeface="Franklin Gothic Book" panose="020B0503020102020204" pitchFamily="34" charset="0"/>
              </a:rPr>
              <a:t>atbalstu līdz noteiktajiem robežlielumiem un ar citu valsts atbalstu attiecībā uz vienām un tām pašām attiecināmajām izmaksām, ja netiek pārsniegta attiecīgā maksimālā atbalsta intensitāte vai atbalsta summa, kāda noteikta citā valsts atbalsta programmā vai Eiropas Komisijas lēmumā. </a:t>
            </a:r>
          </a:p>
          <a:p>
            <a:pPr marL="1371327" lvl="1" indent="-457200">
              <a:buFont typeface="Wingdings" panose="05000000000000000000" pitchFamily="2" charset="2"/>
              <a:buChar char="§"/>
            </a:pPr>
            <a:endParaRPr lang="lv-LV" sz="2800" b="0" dirty="0">
              <a:solidFill>
                <a:srgbClr val="002060"/>
              </a:solidFill>
              <a:latin typeface="Franklin Gothic Book" panose="020B0503020102020204" pitchFamily="34" charset="0"/>
            </a:endParaRPr>
          </a:p>
          <a:p>
            <a:pPr marL="1371327" lvl="1" indent="-457200">
              <a:buFont typeface="Wingdings" panose="05000000000000000000" pitchFamily="2" charset="2"/>
              <a:buChar char="§"/>
            </a:pPr>
            <a:r>
              <a:rPr lang="lv-LV" sz="3200" dirty="0">
                <a:solidFill>
                  <a:srgbClr val="002060"/>
                </a:solidFill>
                <a:latin typeface="Franklin Gothic Book" panose="020B0503020102020204" pitchFamily="34" charset="0"/>
              </a:rPr>
              <a:t>j</a:t>
            </a:r>
            <a:r>
              <a:rPr lang="lv-LV" sz="3200" b="0" dirty="0">
                <a:solidFill>
                  <a:srgbClr val="002060"/>
                </a:solidFill>
                <a:latin typeface="Franklin Gothic Book" panose="020B0503020102020204" pitchFamily="34" charset="0"/>
              </a:rPr>
              <a:t>a līdzfinansējuma saņēmējs darbojas arī «neatbalstāmajās nozarēs», tas nodrošina šo nozaru darbību vai izmaksu nodalīšanu</a:t>
            </a:r>
          </a:p>
        </p:txBody>
      </p:sp>
    </p:spTree>
    <p:extLst>
      <p:ext uri="{BB962C8B-B14F-4D97-AF65-F5344CB8AC3E}">
        <p14:creationId xmlns:p14="http://schemas.microsoft.com/office/powerpoint/2010/main" val="1547671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11FB031-22D7-4B08-9E14-CCCB306AE8AA}"/>
              </a:ext>
            </a:extLst>
          </p:cNvPr>
          <p:cNvSpPr>
            <a:spLocks noGrp="1"/>
          </p:cNvSpPr>
          <p:nvPr>
            <p:ph type="title"/>
          </p:nvPr>
        </p:nvSpPr>
        <p:spPr>
          <a:xfrm>
            <a:off x="1260390" y="1220505"/>
            <a:ext cx="12277305" cy="830997"/>
          </a:xfrm>
        </p:spPr>
        <p:txBody>
          <a:bodyPr/>
          <a:lstStyle/>
          <a:p>
            <a:r>
              <a:rPr lang="en-US" sz="5400" dirty="0" err="1">
                <a:latin typeface="Franklin Gothic Book" panose="020B0503020102020204" pitchFamily="34" charset="0"/>
              </a:rPr>
              <a:t>Atbalsts</a:t>
            </a:r>
            <a:r>
              <a:rPr lang="en-US" sz="5400" dirty="0">
                <a:latin typeface="Franklin Gothic Book" panose="020B0503020102020204" pitchFamily="34" charset="0"/>
              </a:rPr>
              <a:t> </a:t>
            </a:r>
            <a:r>
              <a:rPr lang="en-US" sz="5400" dirty="0" err="1">
                <a:latin typeface="Franklin Gothic Book" panose="020B0503020102020204" pitchFamily="34" charset="0"/>
              </a:rPr>
              <a:t>biznesa</a:t>
            </a:r>
            <a:r>
              <a:rPr lang="en-US" sz="5400" dirty="0">
                <a:latin typeface="Franklin Gothic Book" panose="020B0503020102020204" pitchFamily="34" charset="0"/>
              </a:rPr>
              <a:t> </a:t>
            </a:r>
            <a:r>
              <a:rPr lang="en-US" sz="5400" dirty="0" err="1">
                <a:latin typeface="Franklin Gothic Book" panose="020B0503020102020204" pitchFamily="34" charset="0"/>
              </a:rPr>
              <a:t>ideju</a:t>
            </a:r>
            <a:r>
              <a:rPr lang="en-US" sz="5400" dirty="0">
                <a:latin typeface="Franklin Gothic Book" panose="020B0503020102020204" pitchFamily="34" charset="0"/>
              </a:rPr>
              <a:t> </a:t>
            </a:r>
            <a:r>
              <a:rPr lang="en-US" sz="5400" dirty="0" err="1">
                <a:latin typeface="Franklin Gothic Book" panose="020B0503020102020204" pitchFamily="34" charset="0"/>
              </a:rPr>
              <a:t>īstenošanai</a:t>
            </a:r>
            <a:r>
              <a:rPr lang="en-US" sz="5400" dirty="0">
                <a:latin typeface="Franklin Gothic Book" panose="020B0503020102020204" pitchFamily="34" charset="0"/>
              </a:rPr>
              <a:t> </a:t>
            </a:r>
            <a:r>
              <a:rPr lang="en-US" sz="5400" dirty="0" err="1">
                <a:latin typeface="Franklin Gothic Book" panose="020B0503020102020204" pitchFamily="34" charset="0"/>
              </a:rPr>
              <a:t>Latgalē</a:t>
            </a:r>
            <a:endParaRPr lang="en-US" sz="5400" dirty="0">
              <a:latin typeface="Franklin Gothic Book" panose="020B0503020102020204" pitchFamily="34" charset="0"/>
            </a:endParaRPr>
          </a:p>
        </p:txBody>
      </p:sp>
      <p:sp>
        <p:nvSpPr>
          <p:cNvPr id="4" name="Content Placeholder 3">
            <a:extLst>
              <a:ext uri="{FF2B5EF4-FFF2-40B4-BE49-F238E27FC236}">
                <a16:creationId xmlns="" xmlns:a16="http://schemas.microsoft.com/office/drawing/2014/main" id="{DAD6B5AF-95EF-4C9A-B04D-06B44FDBD159}"/>
              </a:ext>
            </a:extLst>
          </p:cNvPr>
          <p:cNvSpPr>
            <a:spLocks noGrp="1"/>
          </p:cNvSpPr>
          <p:nvPr>
            <p:ph idx="1"/>
          </p:nvPr>
        </p:nvSpPr>
        <p:spPr>
          <a:xfrm>
            <a:off x="1259562" y="3764110"/>
            <a:ext cx="13113835" cy="8729798"/>
          </a:xfrm>
        </p:spPr>
        <p:txBody>
          <a:bodyPr>
            <a:normAutofit/>
          </a:bodyPr>
          <a:lstStyle/>
          <a:p>
            <a:pPr marR="0">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Līdz 01.06.2022. plkst. 23.59 </a:t>
            </a:r>
            <a:r>
              <a:rPr lang="lv-LV" sz="32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nosūta</a:t>
            </a: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to uz e-pasta adresi: </a:t>
            </a:r>
            <a:r>
              <a:rPr lang="lv-LV" sz="32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eeagrants@lpr.gov.lv </a:t>
            </a: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elektroniska dokumenta veidā, parakstot to </a:t>
            </a:r>
            <a:r>
              <a:rPr lang="lv-LV" sz="32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ar drošu elektronisko parakstu, kas satur laika zīmogu</a:t>
            </a: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p>
          <a:p>
            <a:pPr marR="0">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Trīs darba dienu laikā pēc projekta iesnieguma saņemšanas pretendentam tiks nosūtīts paziņojums par e-pasta saņemšanu. Tiks veikta elektroniskā paraksta identitātes un derīguma pārbaude, projektam piešķirts identifikācijas numurs.  </a:t>
            </a:r>
          </a:p>
          <a:p>
            <a:pPr marR="0">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Maksimālais e-pasta ziņojuma datu apjoms ar pielikumiem ir ne vairāk kā 50 MB</a:t>
            </a:r>
          </a:p>
          <a:p>
            <a:pPr marR="0">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Projekta iesnieguma veidlapa un pielikumi jānoformē tā, lai tos varētu atvērt ar standarta datora programmatūru. </a:t>
            </a:r>
          </a:p>
          <a:p>
            <a:pPr marR="0">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Drīkst iesniegt tikai vienu projekta iesniegumu</a:t>
            </a:r>
            <a:r>
              <a:rPr lang="lv-LV" sz="320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endPar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 xmlns:a16="http://schemas.microsoft.com/office/drawing/2014/main" id="{AAF55CEB-E5B3-487D-86C5-BC1DC0935BC2}"/>
              </a:ext>
            </a:extLst>
          </p:cNvPr>
          <p:cNvSpPr>
            <a:spLocks noGrp="1"/>
          </p:cNvSpPr>
          <p:nvPr>
            <p:ph type="body" sz="quarter" idx="11"/>
          </p:nvPr>
        </p:nvSpPr>
        <p:spPr>
          <a:xfrm>
            <a:off x="1259562" y="2630807"/>
            <a:ext cx="12277305" cy="553998"/>
          </a:xfrm>
        </p:spPr>
        <p:txBody>
          <a:bodyPr/>
          <a:lstStyle/>
          <a:p>
            <a:r>
              <a:rPr lang="lv-LV" sz="3600" dirty="0">
                <a:latin typeface="Franklin Gothic Book" panose="020B0503020102020204" pitchFamily="34" charset="0"/>
              </a:rPr>
              <a:t>Projekta iesniegšana</a:t>
            </a:r>
            <a:endParaRPr lang="en-US" sz="3600" dirty="0">
              <a:latin typeface="Franklin Gothic Book" panose="020B0503020102020204" pitchFamily="34" charset="0"/>
            </a:endParaRP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31" b="2831"/>
          <a:stretch>
            <a:fillRect/>
          </a:stretch>
        </p:blipFill>
        <p:spPr/>
      </p:pic>
    </p:spTree>
    <p:extLst>
      <p:ext uri="{BB962C8B-B14F-4D97-AF65-F5344CB8AC3E}">
        <p14:creationId xmlns:p14="http://schemas.microsoft.com/office/powerpoint/2010/main" val="2151076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7393DA-4EC5-4246-9535-93624C2A046F}"/>
              </a:ext>
            </a:extLst>
          </p:cNvPr>
          <p:cNvSpPr>
            <a:spLocks noGrp="1"/>
          </p:cNvSpPr>
          <p:nvPr>
            <p:ph type="title"/>
          </p:nvPr>
        </p:nvSpPr>
        <p:spPr>
          <a:xfrm>
            <a:off x="1259560" y="1220505"/>
            <a:ext cx="21861705" cy="830997"/>
          </a:xfrm>
        </p:spPr>
        <p:txBody>
          <a:bodyPr/>
          <a:lstStyle/>
          <a:p>
            <a:r>
              <a:rPr lang="en-US" sz="5400" dirty="0" err="1"/>
              <a:t>Atbalsts</a:t>
            </a:r>
            <a:r>
              <a:rPr lang="en-US" sz="5400" dirty="0"/>
              <a:t> </a:t>
            </a:r>
            <a:r>
              <a:rPr lang="en-US" sz="5400" dirty="0" err="1"/>
              <a:t>biznesa</a:t>
            </a:r>
            <a:r>
              <a:rPr lang="en-US" sz="5400" dirty="0"/>
              <a:t> </a:t>
            </a:r>
            <a:r>
              <a:rPr lang="en-US" sz="5400" dirty="0" err="1"/>
              <a:t>ideju</a:t>
            </a:r>
            <a:r>
              <a:rPr lang="en-US" sz="5400" dirty="0"/>
              <a:t> </a:t>
            </a:r>
            <a:r>
              <a:rPr lang="en-US" sz="5400" dirty="0" err="1"/>
              <a:t>īstenošanai</a:t>
            </a:r>
            <a:r>
              <a:rPr lang="en-US" sz="5400" dirty="0"/>
              <a:t> </a:t>
            </a:r>
            <a:r>
              <a:rPr lang="en-US" sz="5400" dirty="0" err="1"/>
              <a:t>Latgalē</a:t>
            </a:r>
            <a:endParaRPr lang="en-US" sz="5400" dirty="0"/>
          </a:p>
        </p:txBody>
      </p:sp>
      <p:graphicFrame>
        <p:nvGraphicFramePr>
          <p:cNvPr id="5" name="Content Placeholder 4">
            <a:extLst>
              <a:ext uri="{FF2B5EF4-FFF2-40B4-BE49-F238E27FC236}">
                <a16:creationId xmlns="" xmlns:a16="http://schemas.microsoft.com/office/drawing/2014/main" id="{E5C7F91B-F130-45C7-A6CD-9405E9DDD633}"/>
              </a:ext>
            </a:extLst>
          </p:cNvPr>
          <p:cNvGraphicFramePr>
            <a:graphicFrameLocks noGrp="1"/>
          </p:cNvGraphicFramePr>
          <p:nvPr>
            <p:ph idx="1"/>
            <p:extLst>
              <p:ext uri="{D42A27DB-BD31-4B8C-83A1-F6EECF244321}">
                <p14:modId xmlns:p14="http://schemas.microsoft.com/office/powerpoint/2010/main" val="448070034"/>
              </p:ext>
            </p:extLst>
          </p:nvPr>
        </p:nvGraphicFramePr>
        <p:xfrm>
          <a:off x="1259801" y="3305458"/>
          <a:ext cx="21861463" cy="9188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 xmlns:a16="http://schemas.microsoft.com/office/drawing/2014/main" id="{085B8621-35F8-42A3-9122-4BF78464A7DC}"/>
              </a:ext>
            </a:extLst>
          </p:cNvPr>
          <p:cNvSpPr>
            <a:spLocks noGrp="1"/>
          </p:cNvSpPr>
          <p:nvPr>
            <p:ph type="body" sz="quarter" idx="10"/>
          </p:nvPr>
        </p:nvSpPr>
        <p:spPr>
          <a:xfrm>
            <a:off x="1259559" y="2630807"/>
            <a:ext cx="21861705" cy="553998"/>
          </a:xfrm>
        </p:spPr>
        <p:txBody>
          <a:bodyPr/>
          <a:lstStyle/>
          <a:p>
            <a:r>
              <a:rPr lang="lv-LV" sz="3600" dirty="0">
                <a:latin typeface="Franklin Gothic Book" panose="020B0503020102020204" pitchFamily="34" charset="0"/>
              </a:rPr>
              <a:t>Projektu iesniegumu vērtēšanas kritēriji</a:t>
            </a:r>
            <a:endParaRPr lang="en-US" sz="3600" dirty="0">
              <a:latin typeface="Franklin Gothic Book" panose="020B0503020102020204" pitchFamily="34" charset="0"/>
            </a:endParaRPr>
          </a:p>
        </p:txBody>
      </p:sp>
    </p:spTree>
    <p:extLst>
      <p:ext uri="{BB962C8B-B14F-4D97-AF65-F5344CB8AC3E}">
        <p14:creationId xmlns:p14="http://schemas.microsoft.com/office/powerpoint/2010/main" val="4253096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CDAFBE-CA4C-4FCF-AA0A-FF6CF85CB9C0}"/>
              </a:ext>
            </a:extLst>
          </p:cNvPr>
          <p:cNvSpPr>
            <a:spLocks noGrp="1"/>
          </p:cNvSpPr>
          <p:nvPr>
            <p:ph type="title"/>
          </p:nvPr>
        </p:nvSpPr>
        <p:spPr>
          <a:xfrm>
            <a:off x="1260389" y="1220505"/>
            <a:ext cx="21861705" cy="830997"/>
          </a:xfrm>
        </p:spPr>
        <p:txBody>
          <a:bodyPr/>
          <a:lstStyle/>
          <a:p>
            <a:r>
              <a:rPr lang="en-US" sz="5400" dirty="0" err="1"/>
              <a:t>Atbalsts</a:t>
            </a:r>
            <a:r>
              <a:rPr lang="en-US" sz="5400" dirty="0"/>
              <a:t> </a:t>
            </a:r>
            <a:r>
              <a:rPr lang="en-US" sz="5400" dirty="0" err="1"/>
              <a:t>biznesa</a:t>
            </a:r>
            <a:r>
              <a:rPr lang="en-US" sz="5400" dirty="0"/>
              <a:t> </a:t>
            </a:r>
            <a:r>
              <a:rPr lang="en-US" sz="5400" dirty="0" err="1"/>
              <a:t>ideju</a:t>
            </a:r>
            <a:r>
              <a:rPr lang="en-US" sz="5400" dirty="0"/>
              <a:t> </a:t>
            </a:r>
            <a:r>
              <a:rPr lang="en-US" sz="5400" dirty="0" err="1"/>
              <a:t>īstenošanai</a:t>
            </a:r>
            <a:r>
              <a:rPr lang="en-US" sz="5400" dirty="0"/>
              <a:t> </a:t>
            </a:r>
            <a:r>
              <a:rPr lang="en-US" sz="5400" dirty="0" err="1"/>
              <a:t>Latgalē</a:t>
            </a:r>
            <a:endParaRPr lang="en-US" sz="5400" dirty="0"/>
          </a:p>
        </p:txBody>
      </p:sp>
      <p:graphicFrame>
        <p:nvGraphicFramePr>
          <p:cNvPr id="5" name="Content Placeholder 4">
            <a:extLst>
              <a:ext uri="{FF2B5EF4-FFF2-40B4-BE49-F238E27FC236}">
                <a16:creationId xmlns="" xmlns:a16="http://schemas.microsoft.com/office/drawing/2014/main" id="{083766D3-D491-4C9E-B345-ADE5859C3EC3}"/>
              </a:ext>
            </a:extLst>
          </p:cNvPr>
          <p:cNvGraphicFramePr>
            <a:graphicFrameLocks noGrp="1"/>
          </p:cNvGraphicFramePr>
          <p:nvPr>
            <p:ph idx="1"/>
            <p:extLst>
              <p:ext uri="{D42A27DB-BD31-4B8C-83A1-F6EECF244321}">
                <p14:modId xmlns:p14="http://schemas.microsoft.com/office/powerpoint/2010/main" val="2993783163"/>
              </p:ext>
            </p:extLst>
          </p:nvPr>
        </p:nvGraphicFramePr>
        <p:xfrm>
          <a:off x="1260475" y="3090862"/>
          <a:ext cx="22355663" cy="940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 xmlns:a16="http://schemas.microsoft.com/office/drawing/2014/main" id="{ECE451F5-EDF6-41AF-8349-25DCDF29EA1D}"/>
              </a:ext>
            </a:extLst>
          </p:cNvPr>
          <p:cNvSpPr>
            <a:spLocks noGrp="1"/>
          </p:cNvSpPr>
          <p:nvPr>
            <p:ph type="body" sz="quarter" idx="10"/>
          </p:nvPr>
        </p:nvSpPr>
        <p:spPr>
          <a:xfrm>
            <a:off x="1259560" y="2630806"/>
            <a:ext cx="21861704" cy="553998"/>
          </a:xfrm>
        </p:spPr>
        <p:txBody>
          <a:bodyPr/>
          <a:lstStyle/>
          <a:p>
            <a:r>
              <a:rPr lang="lv-LV" sz="3600" dirty="0">
                <a:latin typeface="Franklin Gothic Book" panose="020B0503020102020204" pitchFamily="34" charset="0"/>
              </a:rPr>
              <a:t>Process no projektu iesniegumu konkursa izsludināšanas līdz projekta aktivitāšu uzsākšanai </a:t>
            </a:r>
            <a:endParaRPr lang="en-US" sz="3600" dirty="0">
              <a:latin typeface="Franklin Gothic Book" panose="020B0503020102020204" pitchFamily="34" charset="0"/>
            </a:endParaRPr>
          </a:p>
        </p:txBody>
      </p:sp>
      <p:sp>
        <p:nvSpPr>
          <p:cNvPr id="6" name="Oval 5">
            <a:extLst>
              <a:ext uri="{FF2B5EF4-FFF2-40B4-BE49-F238E27FC236}">
                <a16:creationId xmlns="" xmlns:a16="http://schemas.microsoft.com/office/drawing/2014/main" id="{A4ECAD7A-11DF-4893-BC58-F570D129134D}"/>
              </a:ext>
            </a:extLst>
          </p:cNvPr>
          <p:cNvSpPr/>
          <p:nvPr/>
        </p:nvSpPr>
        <p:spPr>
          <a:xfrm>
            <a:off x="4617426" y="10393363"/>
            <a:ext cx="2743200" cy="18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latin typeface="Franklin Gothic Book" panose="020B0503020102020204" pitchFamily="34" charset="0"/>
              </a:rPr>
              <a:t>Informatīvie semināri</a:t>
            </a:r>
            <a:endParaRPr lang="en-US" sz="2400" b="1" dirty="0">
              <a:latin typeface="Franklin Gothic Book" panose="020B0503020102020204" pitchFamily="34" charset="0"/>
            </a:endParaRPr>
          </a:p>
        </p:txBody>
      </p:sp>
    </p:spTree>
    <p:extLst>
      <p:ext uri="{BB962C8B-B14F-4D97-AF65-F5344CB8AC3E}">
        <p14:creationId xmlns:p14="http://schemas.microsoft.com/office/powerpoint/2010/main" val="989171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6EE90A-C0DB-494B-BCA0-8D1B87A1BF3A}"/>
              </a:ext>
            </a:extLst>
          </p:cNvPr>
          <p:cNvSpPr>
            <a:spLocks noGrp="1"/>
          </p:cNvSpPr>
          <p:nvPr>
            <p:ph type="title"/>
          </p:nvPr>
        </p:nvSpPr>
        <p:spPr>
          <a:xfrm>
            <a:off x="1260389" y="1220505"/>
            <a:ext cx="21861705" cy="830997"/>
          </a:xfrm>
        </p:spPr>
        <p:txBody>
          <a:bodyPr/>
          <a:lstStyle/>
          <a:p>
            <a:r>
              <a:rPr lang="lv-LV" sz="5400" dirty="0">
                <a:latin typeface="Franklin Gothic Book" panose="020B0503020102020204" pitchFamily="34" charset="0"/>
              </a:rPr>
              <a:t>Atbalsts biznesa ideju īstenošanai Latgalē</a:t>
            </a:r>
            <a:endParaRPr lang="en-US" sz="5400" dirty="0"/>
          </a:p>
        </p:txBody>
      </p:sp>
      <p:sp>
        <p:nvSpPr>
          <p:cNvPr id="3" name="Tittel 3">
            <a:extLst>
              <a:ext uri="{FF2B5EF4-FFF2-40B4-BE49-F238E27FC236}">
                <a16:creationId xmlns="" xmlns:a16="http://schemas.microsoft.com/office/drawing/2014/main" id="{9E214450-89DA-4F7C-ABF8-7F79C0D421E9}"/>
              </a:ext>
            </a:extLst>
          </p:cNvPr>
          <p:cNvSpPr txBox="1">
            <a:spLocks/>
          </p:cNvSpPr>
          <p:nvPr/>
        </p:nvSpPr>
        <p:spPr>
          <a:xfrm>
            <a:off x="1260389" y="2759258"/>
            <a:ext cx="21050971" cy="9848850"/>
          </a:xfrm>
          <a:prstGeom prst="rect">
            <a:avLst/>
          </a:prstGeom>
        </p:spPr>
        <p:txBody>
          <a:bodyPr vert="horz" wrap="square" lIns="0" tIns="0" rIns="0" bIns="0" rtlCol="0" anchor="ctr">
            <a:spAutoFit/>
          </a:bodyPr>
          <a:lstStyle>
            <a:lvl1pPr algn="l" defTabSz="1371395" rtl="0" eaLnBrk="1" latinLnBrk="0" hangingPunct="1">
              <a:lnSpc>
                <a:spcPct val="100000"/>
              </a:lnSpc>
              <a:spcBef>
                <a:spcPct val="0"/>
              </a:spcBef>
              <a:buNone/>
              <a:defRPr sz="5250" b="1" kern="1200">
                <a:solidFill>
                  <a:schemeClr val="accent2"/>
                </a:solidFill>
                <a:latin typeface="+mj-lt"/>
                <a:ea typeface="+mj-ea"/>
                <a:cs typeface="+mj-cs"/>
              </a:defRPr>
            </a:lvl1pPr>
          </a:lstStyle>
          <a:p>
            <a:r>
              <a:rPr lang="lv-LV" sz="3600" dirty="0">
                <a:solidFill>
                  <a:srgbClr val="002060"/>
                </a:solidFill>
                <a:latin typeface="Franklin Gothic Book" panose="020B0503020102020204" pitchFamily="34" charset="0"/>
              </a:rPr>
              <a:t>Iesniedzamie dokumenti atklātajā projektu iesniegumu konkursā:</a:t>
            </a:r>
          </a:p>
          <a:p>
            <a:endParaRPr lang="lv-LV" sz="2800" b="0" dirty="0">
              <a:solidFill>
                <a:srgbClr val="002060"/>
              </a:solidFill>
              <a:latin typeface="Franklin Gothic Book" panose="020B0503020102020204" pitchFamily="34" charset="0"/>
            </a:endParaRP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Projekta iesnieguma veidlapa un tās pielikumi (veidlapas – publicētas kopā ar nolikumu):</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projekta budžets</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naudas plūsmas grafiks</a:t>
            </a: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Papildus iesniedzamie dokumenti:</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“Veidlapa par sniedzamo informāciju </a:t>
            </a:r>
            <a:r>
              <a:rPr lang="lv-LV" sz="3200" b="0" i="1" dirty="0" err="1">
                <a:solidFill>
                  <a:srgbClr val="002060"/>
                </a:solidFill>
                <a:latin typeface="Franklin Gothic Book" panose="020B0503020102020204" pitchFamily="34" charset="0"/>
              </a:rPr>
              <a:t>de</a:t>
            </a:r>
            <a:r>
              <a:rPr lang="lv-LV" sz="3200" b="0" i="1" dirty="0">
                <a:solidFill>
                  <a:srgbClr val="002060"/>
                </a:solidFill>
                <a:latin typeface="Franklin Gothic Book" panose="020B0503020102020204" pitchFamily="34" charset="0"/>
              </a:rPr>
              <a:t> </a:t>
            </a:r>
            <a:r>
              <a:rPr lang="lv-LV" sz="3200" b="0" i="1" dirty="0" err="1">
                <a:solidFill>
                  <a:srgbClr val="002060"/>
                </a:solidFill>
                <a:latin typeface="Franklin Gothic Book" panose="020B0503020102020204" pitchFamily="34" charset="0"/>
              </a:rPr>
              <a:t>minimis</a:t>
            </a:r>
            <a:r>
              <a:rPr lang="lv-LV" sz="3200" b="0" i="1" dirty="0">
                <a:solidFill>
                  <a:srgbClr val="002060"/>
                </a:solidFill>
                <a:latin typeface="Franklin Gothic Book" panose="020B0503020102020204" pitchFamily="34" charset="0"/>
              </a:rPr>
              <a:t> </a:t>
            </a:r>
            <a:r>
              <a:rPr lang="lv-LV" sz="3200" b="0" dirty="0">
                <a:solidFill>
                  <a:srgbClr val="002060"/>
                </a:solidFill>
                <a:latin typeface="Franklin Gothic Book" panose="020B0503020102020204" pitchFamily="34" charset="0"/>
              </a:rPr>
              <a:t>atbalsta uzskaitei un piešķiršanai” vai </a:t>
            </a:r>
            <a:r>
              <a:rPr lang="lv-LV" sz="3200" b="0" i="1" dirty="0" err="1">
                <a:solidFill>
                  <a:srgbClr val="002060"/>
                </a:solidFill>
                <a:latin typeface="Franklin Gothic Book" panose="020B0503020102020204" pitchFamily="34" charset="0"/>
              </a:rPr>
              <a:t>de</a:t>
            </a:r>
            <a:r>
              <a:rPr lang="lv-LV" sz="3200" b="0" i="1" dirty="0">
                <a:solidFill>
                  <a:srgbClr val="002060"/>
                </a:solidFill>
                <a:latin typeface="Franklin Gothic Book" panose="020B0503020102020204" pitchFamily="34" charset="0"/>
              </a:rPr>
              <a:t> </a:t>
            </a:r>
            <a:r>
              <a:rPr lang="lv-LV" sz="3200" b="0" i="1" dirty="0" err="1">
                <a:solidFill>
                  <a:srgbClr val="002060"/>
                </a:solidFill>
                <a:latin typeface="Franklin Gothic Book" panose="020B0503020102020204" pitchFamily="34" charset="0"/>
              </a:rPr>
              <a:t>minimis</a:t>
            </a:r>
            <a:r>
              <a:rPr lang="lv-LV" sz="3200" b="0" i="1" dirty="0">
                <a:solidFill>
                  <a:srgbClr val="002060"/>
                </a:solidFill>
                <a:latin typeface="Franklin Gothic Book" panose="020B0503020102020204" pitchFamily="34" charset="0"/>
              </a:rPr>
              <a:t> </a:t>
            </a:r>
            <a:r>
              <a:rPr lang="lv-LV" sz="3200" b="0" dirty="0">
                <a:solidFill>
                  <a:srgbClr val="002060"/>
                </a:solidFill>
                <a:latin typeface="Franklin Gothic Book" panose="020B0503020102020204" pitchFamily="34" charset="0"/>
              </a:rPr>
              <a:t>atbalsta uzskaites </a:t>
            </a:r>
            <a:r>
              <a:rPr lang="lv-LV" sz="3200" dirty="0">
                <a:solidFill>
                  <a:srgbClr val="002060"/>
                </a:solidFill>
                <a:latin typeface="Franklin Gothic Book" panose="020B0503020102020204" pitchFamily="34" charset="0"/>
              </a:rPr>
              <a:t>sistēmā </a:t>
            </a:r>
            <a:r>
              <a:rPr lang="lv-LV" sz="3200" b="0" dirty="0">
                <a:solidFill>
                  <a:srgbClr val="002060"/>
                </a:solidFill>
                <a:latin typeface="Franklin Gothic Book" panose="020B0503020102020204" pitchFamily="34" charset="0"/>
              </a:rPr>
              <a:t>izveidotās un apstiprinātās pretendenta veidlapas identifikācijas numurs </a:t>
            </a:r>
            <a:r>
              <a:rPr lang="lv-LV" sz="3200" dirty="0">
                <a:solidFill>
                  <a:srgbClr val="002060"/>
                </a:solidFill>
                <a:latin typeface="Franklin Gothic Book" panose="020B0503020102020204" pitchFamily="34" charset="0"/>
              </a:rPr>
              <a:t>(piekļuve sistēmai caur VID EDS) </a:t>
            </a:r>
            <a:endParaRPr lang="lv-LV" sz="3200" b="0" dirty="0">
              <a:solidFill>
                <a:srgbClr val="002060"/>
              </a:solidFill>
              <a:latin typeface="Franklin Gothic Book" panose="020B0503020102020204" pitchFamily="34" charset="0"/>
            </a:endParaRP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Pēdējais apstiprinātais uzņēmuma gada pārskats un finanšu operatīvais pārskats (t.sk., bilance, peļņas vai zaudējumu aprēķins, paskaidrojumi pie peļņas vai zaudējumu aprēķina posteņiem, paskaidrojumi pie bilances posteņiem, naudas plūsmas pārskats), kas nav vecāks par vienu mēnesi pirms projekta iesnieguma iesniegšanas dienas</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Kredītiestādes konta apgrozījuma izdruka par pēdējiem 12 mēnešiem</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Informācija par kapitāla izcelsmi</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Pilnvara, iestādes iekšējs normatīvais akts vai cits dokuments, kas apliecina pilnvarojumu parakstīt visus ar projekta iesniegumu saistītos dokumentus (ja projekta iesniegumu paraksta pilnvarota persona)</a:t>
            </a:r>
          </a:p>
          <a:p>
            <a:pPr marL="1371327" lvl="1" indent="-457200">
              <a:buFont typeface="Wingdings" panose="05000000000000000000" pitchFamily="2" charset="2"/>
              <a:buChar char="§"/>
            </a:pPr>
            <a:r>
              <a:rPr lang="lv-LV" sz="3200" b="0" dirty="0">
                <a:solidFill>
                  <a:srgbClr val="002060"/>
                </a:solidFill>
                <a:latin typeface="Franklin Gothic Book" panose="020B0503020102020204" pitchFamily="34" charset="0"/>
              </a:rPr>
              <a:t>Projekta partnera(u) parakstīts(-i) apliecinājums(-i) par gatavību piedalīties projektā un noslēgt partnerības līgumu, ja projekta iesniegums tiks apstiprināts</a:t>
            </a:r>
          </a:p>
          <a:p>
            <a:pPr marL="457200" indent="-457200">
              <a:buFont typeface="Wingdings" panose="05000000000000000000" pitchFamily="2" charset="2"/>
              <a:buChar char="§"/>
            </a:pPr>
            <a:endParaRPr lang="lv-LV" sz="3200" b="0" dirty="0">
              <a:solidFill>
                <a:srgbClr val="002060"/>
              </a:solidFill>
              <a:latin typeface="Franklin Gothic Book" panose="020B0503020102020204" pitchFamily="34" charset="0"/>
            </a:endParaRPr>
          </a:p>
        </p:txBody>
      </p:sp>
    </p:spTree>
    <p:extLst>
      <p:ext uri="{BB962C8B-B14F-4D97-AF65-F5344CB8AC3E}">
        <p14:creationId xmlns:p14="http://schemas.microsoft.com/office/powerpoint/2010/main" val="2119132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666" r="14666"/>
          <a:stretch>
            <a:fillRect/>
          </a:stretch>
        </p:blipFill>
        <p:spPr/>
      </p:pic>
      <p:sp>
        <p:nvSpPr>
          <p:cNvPr id="3" name="Title 2"/>
          <p:cNvSpPr>
            <a:spLocks noGrp="1"/>
          </p:cNvSpPr>
          <p:nvPr>
            <p:ph type="title"/>
          </p:nvPr>
        </p:nvSpPr>
        <p:spPr>
          <a:xfrm>
            <a:off x="1260390" y="528008"/>
            <a:ext cx="12277305" cy="2215991"/>
          </a:xfrm>
        </p:spPr>
        <p:txBody>
          <a:bodyPr/>
          <a:lstStyle/>
          <a:p>
            <a:r>
              <a:rPr lang="lv-LV" sz="7200" dirty="0"/>
              <a:t>Naudas plūsmas veidlapas aizpildīšanas pamatprincipi</a:t>
            </a:r>
            <a:endParaRPr lang="en-US" dirty="0"/>
          </a:p>
        </p:txBody>
      </p:sp>
      <p:sp>
        <p:nvSpPr>
          <p:cNvPr id="4" name="Content Placeholder 3"/>
          <p:cNvSpPr>
            <a:spLocks noGrp="1"/>
          </p:cNvSpPr>
          <p:nvPr>
            <p:ph idx="1"/>
          </p:nvPr>
        </p:nvSpPr>
        <p:spPr/>
        <p:txBody>
          <a:bodyPr/>
          <a:lstStyle/>
          <a:p>
            <a:r>
              <a:rPr lang="lv-LV" dirty="0">
                <a:solidFill>
                  <a:schemeClr val="accent1">
                    <a:lumMod val="75000"/>
                  </a:schemeClr>
                </a:solidFill>
              </a:rPr>
              <a:t>Naudas plūsmas plānošanas veidlapa jāpielāgo atbilstoši esošai ieņēmumu un izdevumu struktūrai konkrētā uzņēmumā. </a:t>
            </a:r>
          </a:p>
          <a:p>
            <a:r>
              <a:rPr lang="lv-LV" dirty="0">
                <a:solidFill>
                  <a:schemeClr val="accent1">
                    <a:lumMod val="75000"/>
                  </a:schemeClr>
                </a:solidFill>
              </a:rPr>
              <a:t>Naudas plūsmas plānošanas 1. mēnesis – projekta ieviešanas </a:t>
            </a:r>
            <a:r>
              <a:rPr lang="lv-LV" dirty="0" smtClean="0">
                <a:solidFill>
                  <a:schemeClr val="accent1">
                    <a:lumMod val="75000"/>
                  </a:schemeClr>
                </a:solidFill>
              </a:rPr>
              <a:t>sākums</a:t>
            </a:r>
          </a:p>
          <a:p>
            <a:r>
              <a:rPr lang="lv-LV" dirty="0" smtClean="0">
                <a:solidFill>
                  <a:schemeClr val="accent1">
                    <a:lumMod val="75000"/>
                  </a:schemeClr>
                </a:solidFill>
              </a:rPr>
              <a:t>Svarīgi </a:t>
            </a:r>
            <a:r>
              <a:rPr lang="lv-LV" dirty="0">
                <a:solidFill>
                  <a:schemeClr val="accent1">
                    <a:lumMod val="75000"/>
                  </a:schemeClr>
                </a:solidFill>
              </a:rPr>
              <a:t>– korekti atzīmēt naudas līdzekļus uz plānošanas sākumu pirmā gada veidlapā (zaļais lauks)</a:t>
            </a:r>
          </a:p>
          <a:p>
            <a:r>
              <a:rPr lang="lv-LV" dirty="0">
                <a:solidFill>
                  <a:schemeClr val="accent1">
                    <a:lumMod val="75000"/>
                  </a:schemeClr>
                </a:solidFill>
              </a:rPr>
              <a:t>Naudas plūsmas ieņēmumu sadaļā atsevišķā rindā izdalīt plānotā projekta ieņēmumus, atsevišķā ailē izdalīt saņemto projekta </a:t>
            </a:r>
            <a:r>
              <a:rPr lang="lv-LV" dirty="0" err="1">
                <a:solidFill>
                  <a:schemeClr val="accent1">
                    <a:lumMod val="75000"/>
                  </a:schemeClr>
                </a:solidFill>
              </a:rPr>
              <a:t>grantu</a:t>
            </a:r>
            <a:endParaRPr lang="lv-LV" dirty="0">
              <a:solidFill>
                <a:schemeClr val="accent1">
                  <a:lumMod val="75000"/>
                </a:schemeClr>
              </a:solidFill>
            </a:endParaRPr>
          </a:p>
          <a:p>
            <a:r>
              <a:rPr lang="lv-LV" dirty="0">
                <a:solidFill>
                  <a:schemeClr val="accent1">
                    <a:lumMod val="75000"/>
                  </a:schemeClr>
                </a:solidFill>
              </a:rPr>
              <a:t>Izdevumu sadaļā aicinām atsevišķā pozīcijā izdalīt projekta ietvaros jaunradītās darba vietas atalgojumu. Atalgojuma līmeni jāplāno atbilstoši VID mājaslapā sniegtajai informācijai «</a:t>
            </a:r>
            <a:r>
              <a:rPr lang="lv-LV" i="1" dirty="0">
                <a:solidFill>
                  <a:schemeClr val="accent1">
                    <a:lumMod val="75000"/>
                  </a:schemeClr>
                </a:solidFill>
              </a:rPr>
              <a:t>Profesiju atalgojums</a:t>
            </a:r>
            <a:r>
              <a:rPr lang="lv-LV" dirty="0">
                <a:solidFill>
                  <a:schemeClr val="accent1">
                    <a:lumMod val="75000"/>
                  </a:schemeClr>
                </a:solidFill>
              </a:rPr>
              <a:t>»</a:t>
            </a:r>
          </a:p>
          <a:p>
            <a:r>
              <a:rPr lang="lv-LV" dirty="0">
                <a:solidFill>
                  <a:schemeClr val="accent1">
                    <a:lumMod val="75000"/>
                  </a:schemeClr>
                </a:solidFill>
              </a:rPr>
              <a:t>Perioda bilance nevar būt </a:t>
            </a:r>
            <a:r>
              <a:rPr lang="lv-LV" u="sng" dirty="0">
                <a:solidFill>
                  <a:schemeClr val="accent1">
                    <a:lumMod val="75000"/>
                  </a:schemeClr>
                </a:solidFill>
              </a:rPr>
              <a:t>negatīva </a:t>
            </a:r>
          </a:p>
          <a:p>
            <a:r>
              <a:rPr lang="lv-LV" u="sng" dirty="0">
                <a:solidFill>
                  <a:schemeClr val="accent1">
                    <a:lumMod val="75000"/>
                  </a:schemeClr>
                </a:solidFill>
              </a:rPr>
              <a:t>Veicot labojumus veidlapā, lūdzu pārbaudiet, vai ietvertie aprēķina algoritmi darbojas korekti. Īpaši pievērsiet uzmanību PVN aprēķiniem!</a:t>
            </a:r>
          </a:p>
          <a:p>
            <a:pPr marL="0" indent="0">
              <a:buNone/>
            </a:pPr>
            <a:endParaRPr lang="en-US" dirty="0"/>
          </a:p>
        </p:txBody>
      </p:sp>
    </p:spTree>
    <p:extLst>
      <p:ext uri="{BB962C8B-B14F-4D97-AF65-F5344CB8AC3E}">
        <p14:creationId xmlns:p14="http://schemas.microsoft.com/office/powerpoint/2010/main" val="1533500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11FB031-22D7-4B08-9E14-CCCB306AE8AA}"/>
              </a:ext>
            </a:extLst>
          </p:cNvPr>
          <p:cNvSpPr>
            <a:spLocks noGrp="1"/>
          </p:cNvSpPr>
          <p:nvPr>
            <p:ph type="title"/>
          </p:nvPr>
        </p:nvSpPr>
        <p:spPr>
          <a:xfrm>
            <a:off x="1260390" y="805007"/>
            <a:ext cx="12277305" cy="1661993"/>
          </a:xfrm>
        </p:spPr>
        <p:txBody>
          <a:bodyPr/>
          <a:lstStyle/>
          <a:p>
            <a:r>
              <a:rPr lang="en-US" sz="5400" dirty="0" err="1"/>
              <a:t>Atbalsts</a:t>
            </a:r>
            <a:r>
              <a:rPr lang="en-US" sz="5400" dirty="0"/>
              <a:t> </a:t>
            </a:r>
            <a:r>
              <a:rPr lang="en-US" sz="5400" dirty="0" err="1"/>
              <a:t>biznesa</a:t>
            </a:r>
            <a:r>
              <a:rPr lang="en-US" sz="5400" dirty="0"/>
              <a:t> </a:t>
            </a:r>
            <a:r>
              <a:rPr lang="en-US" sz="5400" dirty="0" err="1"/>
              <a:t>ideju</a:t>
            </a:r>
            <a:r>
              <a:rPr lang="en-US" sz="5400" dirty="0"/>
              <a:t> </a:t>
            </a:r>
            <a:r>
              <a:rPr lang="en-US" sz="5400" dirty="0" err="1"/>
              <a:t>īstenošanai</a:t>
            </a:r>
            <a:r>
              <a:rPr lang="en-US" sz="5400" dirty="0"/>
              <a:t> </a:t>
            </a:r>
            <a:r>
              <a:rPr lang="en-US" sz="5400" dirty="0" err="1"/>
              <a:t>Latgalē</a:t>
            </a:r>
            <a:endParaRPr lang="en-US" sz="5400" dirty="0"/>
          </a:p>
        </p:txBody>
      </p:sp>
      <p:sp>
        <p:nvSpPr>
          <p:cNvPr id="4" name="Content Placeholder 3">
            <a:extLst>
              <a:ext uri="{FF2B5EF4-FFF2-40B4-BE49-F238E27FC236}">
                <a16:creationId xmlns:a16="http://schemas.microsoft.com/office/drawing/2014/main" xmlns="" id="{DAD6B5AF-95EF-4C9A-B04D-06B44FDBD159}"/>
              </a:ext>
            </a:extLst>
          </p:cNvPr>
          <p:cNvSpPr>
            <a:spLocks noGrp="1"/>
          </p:cNvSpPr>
          <p:nvPr>
            <p:ph idx="1"/>
          </p:nvPr>
        </p:nvSpPr>
        <p:spPr>
          <a:xfrm>
            <a:off x="1259562" y="3348612"/>
            <a:ext cx="13936895" cy="9301558"/>
          </a:xfrm>
        </p:spPr>
        <p:txBody>
          <a:bodyPr>
            <a:normAutofit lnSpcReduction="10000"/>
          </a:bodyPr>
          <a:lstStyle/>
          <a:p>
            <a:pPr marR="0" algn="just">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10 darbdienu laikā pēc līguma </a:t>
            </a:r>
            <a:r>
              <a:rPr lang="lv-LV" sz="320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noslēgšanas </a:t>
            </a:r>
            <a:r>
              <a:rPr lang="lv-LV" sz="3200" smtClean="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LFS </a:t>
            </a: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ir jāiesniedz iepirkuma plāns par visām piegādēm un pakalpojumiem, par kuriem projektā tiks slēgti iepirkuma līgumi,  </a:t>
            </a:r>
            <a:r>
              <a:rPr lang="lv-LV" sz="3200" i="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atbilstoši Ministru kabineta 2018. gada 13. novembra noteikumu Nr. 683 “Eiropas Ekonomikas zonas finanšu instrumenta un Norvēģijas finanšu instrumenta 2014.-2021.gada perioda vadības noteikumi” 1. pielikuma formai</a:t>
            </a:r>
          </a:p>
          <a:p>
            <a:pPr marR="0" algn="just">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10 darbdienu laikā tiek saņemts paziņojums no LPR par iepirkuma plāna saskaņošanu vai precizēšanu.</a:t>
            </a:r>
          </a:p>
          <a:p>
            <a:pPr marL="0" marR="0" indent="0">
              <a:lnSpc>
                <a:spcPct val="107000"/>
              </a:lnSpc>
              <a:spcBef>
                <a:spcPts val="0"/>
              </a:spcBef>
              <a:spcAft>
                <a:spcPts val="600"/>
              </a:spcAft>
              <a:buNone/>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Svarīgi: </a:t>
            </a:r>
          </a:p>
          <a:p>
            <a:pPr marR="0" algn="just">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Pirms projekta pieteikuma iesniegšanas –tiek veikta līgumcenas </a:t>
            </a:r>
            <a:r>
              <a:rPr lang="lv-LV" sz="32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priekšizpēte</a:t>
            </a: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Pēc projekta līguma noslēgšanas – tirgus izpēte, atbilstoši saskaņotam projekta iepirkumu plānam;</a:t>
            </a:r>
          </a:p>
          <a:p>
            <a:pPr marR="0">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Vadlīnijas tirgus izpētes veikšanai (https://lpr.gov.lv/lv/regionalie_projekti/eez-fi-programma/grantu-shema-atbalsts-biznesa-ideju-istenosanai-latgale/#.YmZvdtNByUk);</a:t>
            </a:r>
          </a:p>
          <a:p>
            <a:pPr marR="0" algn="just">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Attiecināmās izmaksas nemainās, paliek kā Projekta iesniegumā</a:t>
            </a:r>
            <a:r>
              <a:rPr lang="lv-LV" sz="3200" dirty="0" smtClean="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a:t>
            </a:r>
          </a:p>
          <a:p>
            <a:pPr marR="0" algn="just">
              <a:lnSpc>
                <a:spcPct val="107000"/>
              </a:lnSpc>
              <a:spcBef>
                <a:spcPts val="0"/>
              </a:spcBef>
              <a:spcAft>
                <a:spcPts val="600"/>
              </a:spcAft>
              <a:buFont typeface="Wingdings" panose="05000000000000000000" pitchFamily="2" charset="2"/>
              <a:buChar char="§"/>
            </a:pPr>
            <a:r>
              <a:rPr lang="lv-LV"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Līdzfinansējuma saņēmējs ir tiesīgs nedokumentēt tirgus izpēti, ja iepirkuma paredzamā līgumcena nepārsniedz 1000 euro bez PVN.</a:t>
            </a:r>
            <a:endParaRPr lang="en-US" sz="32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xmlns="" id="{AAF55CEB-E5B3-487D-86C5-BC1DC0935BC2}"/>
              </a:ext>
            </a:extLst>
          </p:cNvPr>
          <p:cNvSpPr>
            <a:spLocks noGrp="1"/>
          </p:cNvSpPr>
          <p:nvPr>
            <p:ph type="body" sz="quarter" idx="11"/>
          </p:nvPr>
        </p:nvSpPr>
        <p:spPr>
          <a:xfrm>
            <a:off x="1259562" y="2630807"/>
            <a:ext cx="12277305" cy="553998"/>
          </a:xfrm>
        </p:spPr>
        <p:txBody>
          <a:bodyPr/>
          <a:lstStyle/>
          <a:p>
            <a:r>
              <a:rPr lang="lv-LV" sz="3600" dirty="0">
                <a:latin typeface="Franklin Gothic Book" panose="020B0503020102020204" pitchFamily="34" charset="0"/>
              </a:rPr>
              <a:t>Pēc projekta līguma </a:t>
            </a:r>
            <a:r>
              <a:rPr lang="lv-LV" sz="3600" dirty="0" smtClean="0">
                <a:latin typeface="Franklin Gothic Book" panose="020B0503020102020204" pitchFamily="34" charset="0"/>
              </a:rPr>
              <a:t>noslēgšanas:</a:t>
            </a:r>
            <a:endParaRPr lang="en-US" sz="3600" dirty="0">
              <a:latin typeface="Franklin Gothic Book" panose="020B0503020102020204" pitchFamily="34" charset="0"/>
            </a:endParaRP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26" b="2826"/>
          <a:stretch>
            <a:fillRect/>
          </a:stretch>
        </p:blipFill>
        <p:spPr>
          <a:xfrm>
            <a:off x="15441859" y="-1"/>
            <a:ext cx="8938965" cy="12650171"/>
          </a:xfrm>
        </p:spPr>
      </p:pic>
    </p:spTree>
    <p:extLst>
      <p:ext uri="{BB962C8B-B14F-4D97-AF65-F5344CB8AC3E}">
        <p14:creationId xmlns:p14="http://schemas.microsoft.com/office/powerpoint/2010/main" val="3172867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1259680" y="2383051"/>
          <a:ext cx="21861463" cy="6836565"/>
        </p:xfrm>
        <a:graphic>
          <a:graphicData uri="http://schemas.openxmlformats.org/drawingml/2006/table">
            <a:tbl>
              <a:tblPr firstRow="1" firstCol="1" bandRow="1">
                <a:tableStyleId>{5C22544A-7EE6-4342-B048-85BDC9FD1C3A}</a:tableStyleId>
              </a:tblPr>
              <a:tblGrid>
                <a:gridCol w="611953">
                  <a:extLst>
                    <a:ext uri="{9D8B030D-6E8A-4147-A177-3AD203B41FA5}">
                      <a16:colId xmlns:a16="http://schemas.microsoft.com/office/drawing/2014/main" xmlns="" val="20000"/>
                    </a:ext>
                  </a:extLst>
                </a:gridCol>
                <a:gridCol w="8932762">
                  <a:extLst>
                    <a:ext uri="{9D8B030D-6E8A-4147-A177-3AD203B41FA5}">
                      <a16:colId xmlns:a16="http://schemas.microsoft.com/office/drawing/2014/main" xmlns="" val="20001"/>
                    </a:ext>
                  </a:extLst>
                </a:gridCol>
                <a:gridCol w="12316748">
                  <a:extLst>
                    <a:ext uri="{9D8B030D-6E8A-4147-A177-3AD203B41FA5}">
                      <a16:colId xmlns:a16="http://schemas.microsoft.com/office/drawing/2014/main" xmlns="" val="20002"/>
                    </a:ext>
                  </a:extLst>
                </a:gridCol>
              </a:tblGrid>
              <a:tr h="71731">
                <a:tc>
                  <a:txBody>
                    <a:bodyPr/>
                    <a:lstStyle/>
                    <a:p>
                      <a:pPr>
                        <a:lnSpc>
                          <a:spcPct val="107000"/>
                        </a:lnSpc>
                        <a:spcAft>
                          <a:spcPts val="0"/>
                        </a:spcAft>
                      </a:pPr>
                      <a:r>
                        <a:rPr lang="lv-LV" sz="2000" dirty="0">
                          <a:effectLst/>
                        </a:rPr>
                        <a:t>Nr.</a:t>
                      </a:r>
                      <a:endParaRPr lang="en-US" sz="2000" dirty="0">
                        <a:effectLst/>
                      </a:endParaRPr>
                    </a:p>
                    <a:p>
                      <a:pPr>
                        <a:lnSpc>
                          <a:spcPct val="107000"/>
                        </a:lnSpc>
                        <a:spcAft>
                          <a:spcPts val="0"/>
                        </a:spcAft>
                      </a:pPr>
                      <a:r>
                        <a:rPr lang="lv-LV" sz="2000" dirty="0">
                          <a:effectLst/>
                        </a:rPr>
                        <a:t>p. k.</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0"/>
                  </a:ext>
                </a:extLst>
              </a:tr>
              <a:tr h="588553">
                <a:tc>
                  <a:txBody>
                    <a:bodyPr/>
                    <a:lstStyle/>
                    <a:p>
                      <a:pPr>
                        <a:lnSpc>
                          <a:spcPct val="107000"/>
                        </a:lnSpc>
                        <a:spcAft>
                          <a:spcPts val="0"/>
                        </a:spcAft>
                      </a:pPr>
                      <a:r>
                        <a:rPr lang="lv-LV" sz="2000" dirty="0">
                          <a:effectLst/>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Finanšu instrumenta nosaukums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a:effectLst/>
                        </a:rPr>
                        <a:t>Eiropas Ekonomikas zonas finanšu instrumenta 2014.–2021. gada perioda programmas “Vietējā attīstība, nabadzības mazināšana un kultūras sadarbība” neliela apjoma grantu shēmas atklātais projektu konkurss “Atbalsts biznesa ideju īstenošanai Latgalē”</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1"/>
                  </a:ext>
                </a:extLst>
              </a:tr>
              <a:tr h="311746">
                <a:tc>
                  <a:txBody>
                    <a:bodyPr/>
                    <a:lstStyle/>
                    <a:p>
                      <a:pPr>
                        <a:lnSpc>
                          <a:spcPct val="107000"/>
                        </a:lnSpc>
                        <a:spcAft>
                          <a:spcPts val="0"/>
                        </a:spcAft>
                      </a:pPr>
                      <a:r>
                        <a:rPr lang="lv-LV" sz="2000" dirty="0">
                          <a:effectLst/>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Programmas apsaimniekotājs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a:effectLst/>
                        </a:rPr>
                        <a:t>Vides aizsardzības un reģionālās attīstības ministrija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2"/>
                  </a:ext>
                </a:extLst>
              </a:tr>
              <a:tr h="311746">
                <a:tc>
                  <a:txBody>
                    <a:bodyPr/>
                    <a:lstStyle/>
                    <a:p>
                      <a:pPr>
                        <a:lnSpc>
                          <a:spcPct val="107000"/>
                        </a:lnSpc>
                        <a:spcAft>
                          <a:spcPts val="0"/>
                        </a:spcAft>
                      </a:pPr>
                      <a:r>
                        <a:rPr lang="lv-LV" sz="2000" dirty="0">
                          <a:effectLst/>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Aģentūra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Latgales plānošanas reģions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3"/>
                  </a:ext>
                </a:extLst>
              </a:tr>
              <a:tr h="311746">
                <a:tc>
                  <a:txBody>
                    <a:bodyPr/>
                    <a:lstStyle/>
                    <a:p>
                      <a:pPr>
                        <a:lnSpc>
                          <a:spcPct val="107000"/>
                        </a:lnSpc>
                        <a:spcAft>
                          <a:spcPts val="0"/>
                        </a:spcAft>
                      </a:pPr>
                      <a:r>
                        <a:rPr lang="lv-LV" sz="2000">
                          <a:effectLst/>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Projekta nosaukums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kern="1200" dirty="0">
                          <a:solidFill>
                            <a:schemeClr val="dk1"/>
                          </a:solidFill>
                          <a:effectLst/>
                          <a:latin typeface="+mn-lt"/>
                          <a:ea typeface="+mn-ea"/>
                          <a:cs typeface="+mn-cs"/>
                        </a:rPr>
                        <a:t>Dēļu krāsošanas </a:t>
                      </a:r>
                      <a:r>
                        <a:rPr lang="lv-LV" sz="2000" kern="1200" dirty="0" err="1">
                          <a:solidFill>
                            <a:schemeClr val="dk1"/>
                          </a:solidFill>
                          <a:effectLst/>
                          <a:latin typeface="+mn-lt"/>
                          <a:ea typeface="+mn-ea"/>
                          <a:cs typeface="+mn-cs"/>
                        </a:rPr>
                        <a:t>birstmašīnas</a:t>
                      </a:r>
                      <a:r>
                        <a:rPr lang="lv-LV" sz="2000" kern="1200" dirty="0">
                          <a:solidFill>
                            <a:schemeClr val="dk1"/>
                          </a:solidFill>
                          <a:effectLst/>
                          <a:latin typeface="+mn-lt"/>
                          <a:ea typeface="+mn-ea"/>
                          <a:cs typeface="+mn-cs"/>
                        </a:rPr>
                        <a:t> iegāde</a:t>
                      </a:r>
                      <a:endParaRPr lang="en-US" sz="2000" kern="1200" dirty="0">
                        <a:solidFill>
                          <a:schemeClr val="dk1"/>
                        </a:solidFill>
                        <a:effectLst/>
                        <a:latin typeface="+mn-lt"/>
                        <a:ea typeface="+mn-ea"/>
                        <a:cs typeface="+mn-cs"/>
                      </a:endParaRPr>
                    </a:p>
                  </a:txBody>
                  <a:tcPr marL="19050" marR="19050" marT="19050" marB="19050"/>
                </a:tc>
                <a:extLst>
                  <a:ext uri="{0D108BD9-81ED-4DB2-BD59-A6C34878D82A}">
                    <a16:rowId xmlns:a16="http://schemas.microsoft.com/office/drawing/2014/main" xmlns="" val="10004"/>
                  </a:ext>
                </a:extLst>
              </a:tr>
              <a:tr h="312016">
                <a:tc>
                  <a:txBody>
                    <a:bodyPr/>
                    <a:lstStyle/>
                    <a:p>
                      <a:pPr>
                        <a:lnSpc>
                          <a:spcPct val="107000"/>
                        </a:lnSpc>
                        <a:spcAft>
                          <a:spcPts val="0"/>
                        </a:spcAft>
                      </a:pPr>
                      <a:r>
                        <a:rPr lang="lv-LV" sz="2000" dirty="0">
                          <a:effectLst/>
                        </a:rPr>
                        <a:t>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Iepriekš noteiktais projekts (atzīmēt, ja attiecināms)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endParaRPr lang="lv-LV"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5"/>
                  </a:ext>
                </a:extLst>
              </a:tr>
              <a:tr h="311746">
                <a:tc>
                  <a:txBody>
                    <a:bodyPr/>
                    <a:lstStyle/>
                    <a:p>
                      <a:pPr>
                        <a:lnSpc>
                          <a:spcPct val="107000"/>
                        </a:lnSpc>
                        <a:spcAft>
                          <a:spcPts val="0"/>
                        </a:spcAft>
                      </a:pPr>
                      <a:r>
                        <a:rPr lang="lv-LV" sz="2000" dirty="0">
                          <a:effectLst/>
                        </a:rPr>
                        <a:t>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Projekta identifikācijas Nr.</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a:effectLst/>
                        </a:rPr>
                        <a:t>XXX.-1/P/K1/XX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6"/>
                  </a:ext>
                </a:extLst>
              </a:tr>
              <a:tr h="311746">
                <a:tc>
                  <a:txBody>
                    <a:bodyPr/>
                    <a:lstStyle/>
                    <a:p>
                      <a:pPr>
                        <a:lnSpc>
                          <a:spcPct val="107000"/>
                        </a:lnSpc>
                        <a:spcAft>
                          <a:spcPts val="0"/>
                        </a:spcAft>
                      </a:pPr>
                      <a:r>
                        <a:rPr lang="lv-LV" sz="2000" dirty="0">
                          <a:effectLst/>
                        </a:rPr>
                        <a:t>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Līguma/vienošanās Nr.</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XXX -1/P/K1/</a:t>
                      </a:r>
                      <a:r>
                        <a:rPr lang="lv-LV" sz="2000" kern="1200" dirty="0">
                          <a:solidFill>
                            <a:schemeClr val="dk1"/>
                          </a:solidFill>
                          <a:effectLst/>
                          <a:latin typeface="+mn-lt"/>
                          <a:ea typeface="+mn-ea"/>
                          <a:cs typeface="+mn-cs"/>
                        </a:rPr>
                        <a:t>XX-07-L/9</a:t>
                      </a:r>
                      <a:endParaRPr lang="en-US" sz="2000" kern="1200" dirty="0">
                        <a:solidFill>
                          <a:schemeClr val="dk1"/>
                        </a:solidFill>
                        <a:effectLst/>
                        <a:latin typeface="+mn-lt"/>
                        <a:ea typeface="+mn-ea"/>
                        <a:cs typeface="+mn-cs"/>
                      </a:endParaRPr>
                    </a:p>
                  </a:txBody>
                  <a:tcPr marL="19050" marR="19050" marT="19050" marB="19050"/>
                </a:tc>
                <a:extLst>
                  <a:ext uri="{0D108BD9-81ED-4DB2-BD59-A6C34878D82A}">
                    <a16:rowId xmlns:a16="http://schemas.microsoft.com/office/drawing/2014/main" xmlns="" val="10007"/>
                  </a:ext>
                </a:extLst>
              </a:tr>
              <a:tr h="311746">
                <a:tc>
                  <a:txBody>
                    <a:bodyPr/>
                    <a:lstStyle/>
                    <a:p>
                      <a:pPr>
                        <a:lnSpc>
                          <a:spcPct val="107000"/>
                        </a:lnSpc>
                        <a:spcAft>
                          <a:spcPts val="0"/>
                        </a:spcAft>
                      </a:pPr>
                      <a:r>
                        <a:rPr lang="lv-LV" sz="2000">
                          <a:effectLst/>
                        </a:rPr>
                        <a:t>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Līguma/vienošanās noslēgšanas datums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800"/>
                        </a:spcAft>
                      </a:pPr>
                      <a:r>
                        <a:rPr lang="lv-LV" sz="2000" dirty="0">
                          <a:effectLst/>
                        </a:rPr>
                        <a:t>__.___.2022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8"/>
                  </a:ext>
                </a:extLst>
              </a:tr>
              <a:tr h="311746">
                <a:tc>
                  <a:txBody>
                    <a:bodyPr/>
                    <a:lstStyle/>
                    <a:p>
                      <a:pPr>
                        <a:lnSpc>
                          <a:spcPct val="107000"/>
                        </a:lnSpc>
                        <a:spcAft>
                          <a:spcPts val="0"/>
                        </a:spcAft>
                      </a:pPr>
                      <a:r>
                        <a:rPr lang="lv-LV" sz="2000" dirty="0">
                          <a:effectLst/>
                        </a:rPr>
                        <a:t>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Līdzfinansējuma saņēmējs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SIA “PARAUGS”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09"/>
                  </a:ext>
                </a:extLst>
              </a:tr>
              <a:tr h="311746">
                <a:tc>
                  <a:txBody>
                    <a:bodyPr/>
                    <a:lstStyle/>
                    <a:p>
                      <a:pPr>
                        <a:lnSpc>
                          <a:spcPct val="107000"/>
                        </a:lnSpc>
                        <a:spcAft>
                          <a:spcPts val="0"/>
                        </a:spcAft>
                      </a:pPr>
                      <a:r>
                        <a:rPr lang="lv-LV" sz="2000" dirty="0">
                          <a:effectLst/>
                        </a:rPr>
                        <a:t>10.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Reģistrācijas Nr.</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_____</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10"/>
                  </a:ext>
                </a:extLst>
              </a:tr>
              <a:tr h="311746">
                <a:tc>
                  <a:txBody>
                    <a:bodyPr/>
                    <a:lstStyle/>
                    <a:p>
                      <a:pPr>
                        <a:lnSpc>
                          <a:spcPct val="107000"/>
                        </a:lnSpc>
                        <a:spcAft>
                          <a:spcPts val="0"/>
                        </a:spcAft>
                      </a:pPr>
                      <a:r>
                        <a:rPr lang="lv-LV" sz="2000" dirty="0">
                          <a:effectLst/>
                        </a:rPr>
                        <a:t>11.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Juridiskā adrese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pPr>
                      <a:r>
                        <a:rPr lang="lv-LV" sz="2000" i="1" dirty="0">
                          <a:effectLst/>
                          <a:latin typeface="Calibri" panose="020F0502020204030204" pitchFamily="34" charset="0"/>
                          <a:cs typeface="Times New Roman" panose="02020603050405020304" pitchFamily="18" charset="0"/>
                        </a:rPr>
                        <a:t>Pilna</a:t>
                      </a:r>
                      <a:r>
                        <a:rPr lang="lv-LV" sz="2000" dirty="0">
                          <a:effectLst/>
                          <a:latin typeface="Calibri" panose="020F0502020204030204" pitchFamily="34" charset="0"/>
                          <a:cs typeface="Times New Roman" panose="02020603050405020304" pitchFamily="18" charset="0"/>
                        </a:rPr>
                        <a:t> </a:t>
                      </a:r>
                      <a:r>
                        <a:rPr lang="lv-LV" sz="2000" i="1" dirty="0">
                          <a:effectLst/>
                          <a:latin typeface="Calibri" panose="020F0502020204030204" pitchFamily="34" charset="0"/>
                          <a:cs typeface="Times New Roman" panose="02020603050405020304" pitchFamily="18" charset="0"/>
                        </a:rPr>
                        <a:t>adrese</a:t>
                      </a:r>
                      <a:endParaRPr lang="en-US" sz="2000" i="1" dirty="0">
                        <a:effectLst/>
                        <a:latin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11"/>
                  </a:ext>
                </a:extLst>
              </a:tr>
              <a:tr h="1487325">
                <a:tc>
                  <a:txBody>
                    <a:bodyPr/>
                    <a:lstStyle/>
                    <a:p>
                      <a:pPr>
                        <a:lnSpc>
                          <a:spcPct val="107000"/>
                        </a:lnSpc>
                        <a:spcAft>
                          <a:spcPts val="0"/>
                        </a:spcAft>
                      </a:pPr>
                      <a:r>
                        <a:rPr lang="lv-LV"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pPr>
                        <a:lnSpc>
                          <a:spcPct val="107000"/>
                        </a:lnSpc>
                        <a:spcAft>
                          <a:spcPts val="0"/>
                        </a:spcAft>
                      </a:pPr>
                      <a:r>
                        <a:rPr lang="lv-LV"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10012"/>
                  </a:ext>
                </a:extLst>
              </a:tr>
            </a:tbl>
          </a:graphicData>
        </a:graphic>
      </p:graphicFrame>
      <p:pic>
        <p:nvPicPr>
          <p:cNvPr id="1025" name="Attēl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79" y="-3657600"/>
            <a:ext cx="123825" cy="123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35411116"/>
              </p:ext>
            </p:extLst>
          </p:nvPr>
        </p:nvGraphicFramePr>
        <p:xfrm>
          <a:off x="1258972" y="7815943"/>
          <a:ext cx="21861463" cy="5609932"/>
        </p:xfrm>
        <a:graphic>
          <a:graphicData uri="http://schemas.openxmlformats.org/drawingml/2006/table">
            <a:tbl>
              <a:tblPr firstRow="1" firstCol="1" bandRow="1">
                <a:tableStyleId>{5C22544A-7EE6-4342-B048-85BDC9FD1C3A}</a:tableStyleId>
              </a:tblPr>
              <a:tblGrid>
                <a:gridCol w="1040606">
                  <a:extLst>
                    <a:ext uri="{9D8B030D-6E8A-4147-A177-3AD203B41FA5}">
                      <a16:colId xmlns:a16="http://schemas.microsoft.com/office/drawing/2014/main" xmlns="" val="20000"/>
                    </a:ext>
                  </a:extLst>
                </a:gridCol>
                <a:gridCol w="2142423">
                  <a:extLst>
                    <a:ext uri="{9D8B030D-6E8A-4147-A177-3AD203B41FA5}">
                      <a16:colId xmlns:a16="http://schemas.microsoft.com/office/drawing/2014/main" xmlns="" val="20001"/>
                    </a:ext>
                  </a:extLst>
                </a:gridCol>
                <a:gridCol w="2575280">
                  <a:extLst>
                    <a:ext uri="{9D8B030D-6E8A-4147-A177-3AD203B41FA5}">
                      <a16:colId xmlns:a16="http://schemas.microsoft.com/office/drawing/2014/main" xmlns="" val="20002"/>
                    </a:ext>
                  </a:extLst>
                </a:gridCol>
                <a:gridCol w="2400389">
                  <a:extLst>
                    <a:ext uri="{9D8B030D-6E8A-4147-A177-3AD203B41FA5}">
                      <a16:colId xmlns:a16="http://schemas.microsoft.com/office/drawing/2014/main" xmlns="" val="20003"/>
                    </a:ext>
                  </a:extLst>
                </a:gridCol>
                <a:gridCol w="2138051">
                  <a:extLst>
                    <a:ext uri="{9D8B030D-6E8A-4147-A177-3AD203B41FA5}">
                      <a16:colId xmlns:a16="http://schemas.microsoft.com/office/drawing/2014/main" xmlns="" val="20004"/>
                    </a:ext>
                  </a:extLst>
                </a:gridCol>
                <a:gridCol w="2356666">
                  <a:extLst>
                    <a:ext uri="{9D8B030D-6E8A-4147-A177-3AD203B41FA5}">
                      <a16:colId xmlns:a16="http://schemas.microsoft.com/office/drawing/2014/main" xmlns="" val="20005"/>
                    </a:ext>
                  </a:extLst>
                </a:gridCol>
                <a:gridCol w="2138051">
                  <a:extLst>
                    <a:ext uri="{9D8B030D-6E8A-4147-A177-3AD203B41FA5}">
                      <a16:colId xmlns:a16="http://schemas.microsoft.com/office/drawing/2014/main" xmlns="" val="20006"/>
                    </a:ext>
                  </a:extLst>
                </a:gridCol>
                <a:gridCol w="2138051">
                  <a:extLst>
                    <a:ext uri="{9D8B030D-6E8A-4147-A177-3AD203B41FA5}">
                      <a16:colId xmlns:a16="http://schemas.microsoft.com/office/drawing/2014/main" xmlns="" val="20007"/>
                    </a:ext>
                  </a:extLst>
                </a:gridCol>
                <a:gridCol w="2356666">
                  <a:extLst>
                    <a:ext uri="{9D8B030D-6E8A-4147-A177-3AD203B41FA5}">
                      <a16:colId xmlns:a16="http://schemas.microsoft.com/office/drawing/2014/main" xmlns="" val="20008"/>
                    </a:ext>
                  </a:extLst>
                </a:gridCol>
                <a:gridCol w="2575280">
                  <a:extLst>
                    <a:ext uri="{9D8B030D-6E8A-4147-A177-3AD203B41FA5}">
                      <a16:colId xmlns:a16="http://schemas.microsoft.com/office/drawing/2014/main" xmlns="" val="20009"/>
                    </a:ext>
                  </a:extLst>
                </a:gridCol>
              </a:tblGrid>
              <a:tr h="1668634">
                <a:tc>
                  <a:txBody>
                    <a:bodyPr/>
                    <a:lstStyle/>
                    <a:p>
                      <a:pPr algn="ctr">
                        <a:lnSpc>
                          <a:spcPct val="107000"/>
                        </a:lnSpc>
                        <a:spcAft>
                          <a:spcPts val="0"/>
                        </a:spcAft>
                      </a:pPr>
                      <a:r>
                        <a:rPr lang="lv-LV" sz="2000" dirty="0">
                          <a:effectLst/>
                        </a:rPr>
                        <a:t>Nr.</a:t>
                      </a:r>
                      <a:br>
                        <a:rPr lang="lv-LV" sz="2000" dirty="0">
                          <a:effectLst/>
                        </a:rPr>
                      </a:br>
                      <a:r>
                        <a:rPr lang="lv-LV" sz="2000" dirty="0">
                          <a:effectLst/>
                        </a:rPr>
                        <a:t>p. k.</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dirty="0">
                          <a:effectLst/>
                        </a:rPr>
                        <a:t>Iepirkuma līguma priekšmets</a:t>
                      </a:r>
                      <a:r>
                        <a:rPr lang="lv-LV" sz="2000" baseline="30000" dirty="0">
                          <a:effectLst/>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a:effectLst/>
                        </a:rPr>
                        <a:t>Atsauce uz projekta darbības Nr. atbilstoši projekta iesniegumam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a:effectLst/>
                        </a:rPr>
                        <a:t>Kods atbilstoši projekta budžeta kopsavilkumam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dirty="0">
                          <a:effectLst/>
                        </a:rPr>
                        <a:t>Paredzamā līgumcena</a:t>
                      </a:r>
                      <a:r>
                        <a:rPr lang="lv-LV" sz="2000" baseline="30000" dirty="0">
                          <a:effectLst/>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a:effectLst/>
                        </a:rPr>
                        <a:t>Līgumcenas daļa, kas attiecas uz projektu</a:t>
                      </a:r>
                      <a:r>
                        <a:rPr lang="lv-LV" sz="2000" baseline="30000">
                          <a:effectLst/>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a:effectLst/>
                        </a:rPr>
                        <a:t>Tiesiskais regulējums</a:t>
                      </a:r>
                      <a:r>
                        <a:rPr lang="lv-LV" sz="2000" baseline="30000">
                          <a:effectLst/>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a:effectLst/>
                        </a:rPr>
                        <a:t>Plānotā iepirkuma procedūra/ iepirkums</a:t>
                      </a:r>
                      <a:r>
                        <a:rPr lang="lv-LV" sz="2000" baseline="30000">
                          <a:effectLst/>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a:effectLst/>
                        </a:rPr>
                        <a:t>Piemērojams zaļais iepirkums (jā/nē)</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ctr">
                        <a:lnSpc>
                          <a:spcPct val="107000"/>
                        </a:lnSpc>
                        <a:spcAft>
                          <a:spcPts val="0"/>
                        </a:spcAft>
                      </a:pPr>
                      <a:r>
                        <a:rPr lang="lv-LV" sz="2000" dirty="0">
                          <a:effectLst/>
                        </a:rPr>
                        <a:t>Iepirkuma izsludināšanas termiņš</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10000"/>
                  </a:ext>
                </a:extLst>
              </a:tr>
              <a:tr h="1723364">
                <a:tc>
                  <a:txBody>
                    <a:bodyPr/>
                    <a:lstStyle/>
                    <a:p>
                      <a:pPr>
                        <a:lnSpc>
                          <a:spcPct val="107000"/>
                        </a:lnSpc>
                        <a:spcAft>
                          <a:spcPts val="0"/>
                        </a:spcAft>
                      </a:pPr>
                      <a:r>
                        <a:rPr lang="lv-LV" sz="2000">
                          <a:effectLst/>
                        </a:rPr>
                        <a:t> 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2000" kern="1200" dirty="0">
                          <a:solidFill>
                            <a:schemeClr val="dk1"/>
                          </a:solidFill>
                          <a:effectLst/>
                          <a:latin typeface="+mn-lt"/>
                          <a:ea typeface="+mn-ea"/>
                          <a:cs typeface="+mn-cs"/>
                        </a:rPr>
                        <a:t>Dēļu krāsošanas </a:t>
                      </a:r>
                      <a:r>
                        <a:rPr lang="lv-LV" sz="2000" kern="1200" dirty="0" err="1">
                          <a:solidFill>
                            <a:schemeClr val="dk1"/>
                          </a:solidFill>
                          <a:effectLst/>
                          <a:latin typeface="+mn-lt"/>
                          <a:ea typeface="+mn-ea"/>
                          <a:cs typeface="+mn-cs"/>
                        </a:rPr>
                        <a:t>birstmašīnas</a:t>
                      </a:r>
                      <a:r>
                        <a:rPr lang="lv-LV" sz="2000" kern="1200" dirty="0">
                          <a:solidFill>
                            <a:schemeClr val="dk1"/>
                          </a:solidFill>
                          <a:effectLst/>
                          <a:latin typeface="+mn-lt"/>
                          <a:ea typeface="+mn-ea"/>
                          <a:cs typeface="+mn-cs"/>
                        </a:rPr>
                        <a:t> iegāde</a:t>
                      </a:r>
                      <a:endParaRPr lang="en-US" sz="2000" kern="1200" dirty="0">
                        <a:solidFill>
                          <a:schemeClr val="dk1"/>
                        </a:solidFill>
                        <a:effectLst/>
                        <a:latin typeface="+mn-lt"/>
                        <a:ea typeface="+mn-ea"/>
                        <a:cs typeface="+mn-cs"/>
                      </a:endParaRPr>
                    </a:p>
                  </a:txBody>
                  <a:tcPr marL="19050" marR="19050" marT="19050" marB="19050" anchor="ctr"/>
                </a:tc>
                <a:tc>
                  <a:txBody>
                    <a:bodyPr/>
                    <a:lstStyle/>
                    <a:p>
                      <a:pPr>
                        <a:lnSpc>
                          <a:spcPct val="107000"/>
                        </a:lnSpc>
                        <a:spcAft>
                          <a:spcPts val="800"/>
                        </a:spcAft>
                      </a:pPr>
                      <a:r>
                        <a:rPr lang="lv-LV" sz="2000" dirty="0">
                          <a:effectLst/>
                        </a:rPr>
                        <a:t>2.7.1.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2000" dirty="0">
                          <a:effectLst/>
                        </a:rPr>
                        <a:t>2.8.1.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r">
                        <a:lnSpc>
                          <a:spcPct val="107000"/>
                        </a:lnSpc>
                        <a:spcAft>
                          <a:spcPts val="0"/>
                        </a:spcAft>
                      </a:pPr>
                      <a:r>
                        <a:rPr lang="lv-LV" sz="2000" dirty="0">
                          <a:effectLst/>
                        </a:rPr>
                        <a:t> 18 181,00</a:t>
                      </a:r>
                    </a:p>
                    <a:p>
                      <a:pPr algn="r">
                        <a:lnSpc>
                          <a:spcPct val="107000"/>
                        </a:lnSpc>
                        <a:spcAft>
                          <a:spcPts val="0"/>
                        </a:spcAft>
                      </a:pPr>
                      <a:r>
                        <a:rPr lang="lv-LV"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(summa bez PVN)</a:t>
                      </a:r>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gn="r">
                        <a:lnSpc>
                          <a:spcPct val="107000"/>
                        </a:lnSpc>
                        <a:spcAft>
                          <a:spcPts val="0"/>
                        </a:spcAft>
                      </a:pPr>
                      <a:r>
                        <a:rPr lang="lv-LV" sz="2000" dirty="0">
                          <a:effectLst/>
                        </a:rPr>
                        <a:t> 18 181,00</a:t>
                      </a:r>
                    </a:p>
                    <a:p>
                      <a:pPr algn="r">
                        <a:lnSpc>
                          <a:spcPct val="107000"/>
                        </a:lnSpc>
                        <a:spcAft>
                          <a:spcPts val="0"/>
                        </a:spcAft>
                      </a:pPr>
                      <a:r>
                        <a:rPr lang="lv-LV"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(summa bez PVN)</a:t>
                      </a:r>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2000" dirty="0">
                          <a:effectLst/>
                        </a:rPr>
                        <a:t>Ministru kabineta 2017. gada 28. februāra noteikumi Nr. 104 "Noteikumi par iepirkuma procedūru un tās piemērošanas kārtību pasūtītāja finansētiem projektiem"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2000" dirty="0">
                          <a:effectLst/>
                        </a:rPr>
                        <a:t> </a:t>
                      </a:r>
                      <a:endParaRPr lang="en-US" sz="2000" dirty="0">
                        <a:effectLst/>
                      </a:endParaRPr>
                    </a:p>
                    <a:p>
                      <a:pPr>
                        <a:lnSpc>
                          <a:spcPct val="107000"/>
                        </a:lnSpc>
                        <a:spcAft>
                          <a:spcPts val="0"/>
                        </a:spcAft>
                      </a:pPr>
                      <a:r>
                        <a:rPr lang="lv-LV" sz="2000" dirty="0">
                          <a:effectLst/>
                        </a:rPr>
                        <a:t>Tirgus izpēte</a:t>
                      </a:r>
                      <a:endParaRPr lang="en-US" sz="2000" dirty="0">
                        <a:effectLst/>
                      </a:endParaRPr>
                    </a:p>
                    <a:p>
                      <a:pPr>
                        <a:lnSpc>
                          <a:spcPct val="107000"/>
                        </a:lnSpc>
                        <a:spcAft>
                          <a:spcPts val="0"/>
                        </a:spcAft>
                      </a:pPr>
                      <a:r>
                        <a:rPr lang="lv-LV" sz="2000" dirty="0">
                          <a:effectLst/>
                        </a:rPr>
                        <a:t> </a:t>
                      </a:r>
                      <a:endParaRPr lang="en-US" sz="2000" dirty="0">
                        <a:effectLst/>
                      </a:endParaRPr>
                    </a:p>
                    <a:p>
                      <a:pPr>
                        <a:lnSpc>
                          <a:spcPct val="107000"/>
                        </a:lnSpc>
                        <a:spcAft>
                          <a:spcPts val="0"/>
                        </a:spcAft>
                      </a:pPr>
                      <a:r>
                        <a:rPr lang="lv-LV"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2000">
                          <a:effectLst/>
                        </a:rPr>
                        <a:t> Nē</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2000" dirty="0">
                          <a:effectLst/>
                        </a:rPr>
                        <a:t> jūnijs, 2022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10001"/>
                  </a:ext>
                </a:extLst>
              </a:tr>
              <a:tr h="315702">
                <a:tc>
                  <a:txBody>
                    <a:bodyPr/>
                    <a:lstStyle/>
                    <a:p>
                      <a:pPr>
                        <a:lnSpc>
                          <a:spcPct val="107000"/>
                        </a:lnSpc>
                        <a:spcAft>
                          <a:spcPts val="0"/>
                        </a:spcAft>
                      </a:pPr>
                      <a:r>
                        <a:rPr lang="lv-LV" sz="105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tc>
                  <a:txBody>
                    <a:bodyPr/>
                    <a:lstStyle/>
                    <a:p>
                      <a:pPr>
                        <a:lnSpc>
                          <a:spcPct val="107000"/>
                        </a:lnSpc>
                        <a:spcAft>
                          <a:spcPts val="0"/>
                        </a:spcAft>
                      </a:pPr>
                      <a:r>
                        <a:rPr lang="lv-LV" sz="105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10002"/>
                  </a:ext>
                </a:extLst>
              </a:tr>
            </a:tbl>
          </a:graphicData>
        </a:graphic>
      </p:graphicFrame>
      <p:sp>
        <p:nvSpPr>
          <p:cNvPr id="6" name="TextBox 5">
            <a:extLst>
              <a:ext uri="{FF2B5EF4-FFF2-40B4-BE49-F238E27FC236}">
                <a16:creationId xmlns:a16="http://schemas.microsoft.com/office/drawing/2014/main" xmlns="" id="{B730164E-EE85-482C-A1D4-5DD7CBAD3D22}"/>
              </a:ext>
            </a:extLst>
          </p:cNvPr>
          <p:cNvSpPr txBox="1"/>
          <p:nvPr/>
        </p:nvSpPr>
        <p:spPr>
          <a:xfrm>
            <a:off x="2637693" y="381943"/>
            <a:ext cx="20482742" cy="965970"/>
          </a:xfrm>
          <a:prstGeom prst="rect">
            <a:avLst/>
          </a:prstGeom>
          <a:noFill/>
        </p:spPr>
        <p:txBody>
          <a:bodyPr wrap="square">
            <a:spAutoFit/>
          </a:bodyPr>
          <a:lstStyle/>
          <a:p>
            <a:pPr algn="r">
              <a:lnSpc>
                <a:spcPct val="107000"/>
              </a:lnSpc>
              <a:spcBef>
                <a:spcPts val="1875"/>
              </a:spcBef>
              <a:spcAft>
                <a:spcPts val="525"/>
              </a:spcAft>
            </a:pPr>
            <a:r>
              <a:rPr lang="lv-LV" sz="1800" dirty="0">
                <a:solidFill>
                  <a:srgbClr val="333333"/>
                </a:solidFill>
                <a:effectLst/>
                <a:latin typeface="PT Serif" panose="020A0603040505020204" pitchFamily="18" charset="0"/>
                <a:ea typeface="Times New Roman" panose="02020603050405020304" pitchFamily="18" charset="0"/>
              </a:rPr>
              <a:t>Ministru kabineta</a:t>
            </a:r>
            <a:br>
              <a:rPr lang="lv-LV" sz="1800" dirty="0">
                <a:solidFill>
                  <a:srgbClr val="333333"/>
                </a:solidFill>
                <a:effectLst/>
                <a:latin typeface="PT Serif" panose="020A0603040505020204" pitchFamily="18" charset="0"/>
                <a:ea typeface="Times New Roman" panose="02020603050405020304" pitchFamily="18" charset="0"/>
              </a:rPr>
            </a:br>
            <a:r>
              <a:rPr lang="lv-LV" sz="1800" dirty="0">
                <a:solidFill>
                  <a:srgbClr val="333333"/>
                </a:solidFill>
                <a:effectLst/>
                <a:latin typeface="PT Serif" panose="020A0603040505020204" pitchFamily="18" charset="0"/>
                <a:ea typeface="Times New Roman" panose="02020603050405020304" pitchFamily="18" charset="0"/>
              </a:rPr>
              <a:t>2018. gada 13. novembra</a:t>
            </a:r>
            <a:br>
              <a:rPr lang="lv-LV" sz="1800" dirty="0">
                <a:solidFill>
                  <a:srgbClr val="333333"/>
                </a:solidFill>
                <a:effectLst/>
                <a:latin typeface="PT Serif" panose="020A0603040505020204" pitchFamily="18" charset="0"/>
                <a:ea typeface="Times New Roman" panose="02020603050405020304" pitchFamily="18" charset="0"/>
              </a:rPr>
            </a:br>
            <a:r>
              <a:rPr lang="lv-LV" sz="1800" dirty="0">
                <a:solidFill>
                  <a:srgbClr val="333333"/>
                </a:solidFill>
                <a:effectLst/>
                <a:latin typeface="PT Serif" panose="020A0603040505020204" pitchFamily="18" charset="0"/>
                <a:ea typeface="Times New Roman" panose="02020603050405020304" pitchFamily="18" charset="0"/>
              </a:rPr>
              <a:t>noteikumiem Nr. 683</a:t>
            </a:r>
            <a:endParaRPr lang="en-US" sz="18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xmlns="" id="{B6910565-631F-4A05-A907-87B4780DBB17}"/>
              </a:ext>
            </a:extLst>
          </p:cNvPr>
          <p:cNvSpPr txBox="1"/>
          <p:nvPr/>
        </p:nvSpPr>
        <p:spPr>
          <a:xfrm>
            <a:off x="5503984" y="1537539"/>
            <a:ext cx="12379568" cy="655885"/>
          </a:xfrm>
          <a:prstGeom prst="rect">
            <a:avLst/>
          </a:prstGeom>
          <a:noFill/>
        </p:spPr>
        <p:txBody>
          <a:bodyPr wrap="square">
            <a:spAutoFit/>
          </a:bodyPr>
          <a:lstStyle/>
          <a:p>
            <a:pPr algn="ctr">
              <a:lnSpc>
                <a:spcPct val="107000"/>
              </a:lnSpc>
              <a:spcBef>
                <a:spcPts val="3525"/>
              </a:spcBef>
              <a:spcAft>
                <a:spcPts val="1875"/>
              </a:spcAft>
            </a:pPr>
            <a:r>
              <a:rPr lang="lv-LV" sz="3600" b="1" dirty="0">
                <a:solidFill>
                  <a:srgbClr val="333333"/>
                </a:solidFill>
                <a:effectLst/>
                <a:latin typeface="Source Sans Pro" panose="020B0503030403020204" pitchFamily="34" charset="0"/>
                <a:ea typeface="Times New Roman" panose="02020603050405020304" pitchFamily="18" charset="0"/>
              </a:rPr>
              <a:t>Projekta iepirkumu pl</a:t>
            </a:r>
            <a:r>
              <a:rPr lang="lv-LV" sz="3600" b="1" dirty="0">
                <a:solidFill>
                  <a:srgbClr val="333333"/>
                </a:solidFill>
                <a:effectLst/>
                <a:latin typeface="Calibri" panose="020F0502020204030204" pitchFamily="34" charset="0"/>
                <a:ea typeface="Times New Roman" panose="02020603050405020304" pitchFamily="18" charset="0"/>
              </a:rPr>
              <a:t>ā</a:t>
            </a:r>
            <a:r>
              <a:rPr lang="lv-LV" sz="3600" b="1" dirty="0">
                <a:solidFill>
                  <a:srgbClr val="333333"/>
                </a:solidFill>
                <a:effectLst/>
                <a:latin typeface="Source Sans Pro" panose="020B0503030403020204" pitchFamily="34" charset="0"/>
                <a:ea typeface="Times New Roman" panose="02020603050405020304" pitchFamily="18" charset="0"/>
              </a:rPr>
              <a:t>ns</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0350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0390" y="681474"/>
            <a:ext cx="22074395" cy="889154"/>
          </a:xfrm>
        </p:spPr>
        <p:txBody>
          <a:bodyPr/>
          <a:lstStyle/>
          <a:p>
            <a:pPr lvl="0" algn="ctr">
              <a:lnSpc>
                <a:spcPct val="107000"/>
              </a:lnSpc>
              <a:spcAft>
                <a:spcPts val="600"/>
              </a:spcAft>
              <a:tabLst>
                <a:tab pos="180340" algn="l"/>
              </a:tabLst>
            </a:pPr>
            <a:r>
              <a:rPr lang="lv-LV" sz="5400" smtClean="0">
                <a:ea typeface="Calibri" panose="020F0502020204030204" pitchFamily="34" charset="0"/>
                <a:cs typeface="Times New Roman" panose="02020603050405020304" pitchFamily="18" charset="0"/>
              </a:rPr>
              <a:t>Iepirkuma l</a:t>
            </a:r>
            <a:r>
              <a:rPr lang="lv-LV" sz="5400" b="1" smtClean="0">
                <a:effectLst/>
                <a:ea typeface="Calibri" panose="020F0502020204030204" pitchFamily="34" charset="0"/>
                <a:cs typeface="Times New Roman" panose="02020603050405020304" pitchFamily="18" charset="0"/>
              </a:rPr>
              <a:t>īguma </a:t>
            </a:r>
            <a:r>
              <a:rPr lang="lv-LV" sz="5400" b="1" dirty="0">
                <a:effectLst/>
                <a:ea typeface="Calibri" panose="020F0502020204030204" pitchFamily="34" charset="0"/>
                <a:cs typeface="Times New Roman" panose="02020603050405020304" pitchFamily="18" charset="0"/>
              </a:rPr>
              <a:t>slēgšana</a:t>
            </a:r>
            <a:endParaRPr lang="en-US" sz="5400" dirty="0">
              <a:effectLst/>
              <a:ea typeface="Calibri" panose="020F0502020204030204" pitchFamily="34" charset="0"/>
              <a:cs typeface="Times New Roman" panose="02020603050405020304" pitchFamily="18" charset="0"/>
            </a:endParaRPr>
          </a:p>
        </p:txBody>
      </p:sp>
      <p:sp>
        <p:nvSpPr>
          <p:cNvPr id="4" name="Content Placeholder 3"/>
          <p:cNvSpPr>
            <a:spLocks noGrp="1"/>
          </p:cNvSpPr>
          <p:nvPr>
            <p:ph idx="1"/>
          </p:nvPr>
        </p:nvSpPr>
        <p:spPr>
          <a:xfrm>
            <a:off x="1260390" y="2106805"/>
            <a:ext cx="21582025" cy="10448610"/>
          </a:xfrm>
        </p:spPr>
        <p:txBody>
          <a:bodyPr>
            <a:normAutofit fontScale="92500"/>
          </a:bodyPr>
          <a:lstStyle/>
          <a:p>
            <a:pPr algn="just">
              <a:lnSpc>
                <a:spcPct val="107000"/>
              </a:lnSpc>
              <a:spcAft>
                <a:spcPts val="600"/>
              </a:spcAft>
              <a:tabLst>
                <a:tab pos="270510" algn="l"/>
              </a:tabLst>
            </a:pPr>
            <a:r>
              <a:rPr lang="lv-LV"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Ja, nosakot paredzamo līgumcenu, tā atbilst zemsliekšņa </a:t>
            </a:r>
            <a:r>
              <a:rPr lang="lv-LV" sz="4000" dirty="0">
                <a:solidFill>
                  <a:schemeClr val="accent5">
                    <a:lumMod val="75000"/>
                  </a:schemeClr>
                </a:solidFill>
                <a:latin typeface="Franklin Gothic Book" panose="020B0503020102020204" pitchFamily="34" charset="0"/>
                <a:cs typeface="Times New Roman" panose="02020603050405020304" pitchFamily="18" charset="0"/>
              </a:rPr>
              <a:t>iepirkumam (līdz 69 999,99 euro bez PVN), </a:t>
            </a:r>
            <a:r>
              <a:rPr lang="lv-LV" sz="4000" dirty="0" smtClean="0">
                <a:solidFill>
                  <a:schemeClr val="accent5">
                    <a:lumMod val="75000"/>
                  </a:schemeClr>
                </a:solidFill>
                <a:latin typeface="Franklin Gothic Book" panose="020B0503020102020204" pitchFamily="34" charset="0"/>
                <a:cs typeface="Times New Roman" panose="02020603050405020304" pitchFamily="18" charset="0"/>
              </a:rPr>
              <a:t>LFS </a:t>
            </a:r>
            <a:r>
              <a:rPr lang="lv-LV"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var slēgt līgumu bez iepirkuma procedūras veikšanas. Tādā gadījumā ir jāievēro pareizas finanšu vadības principi, proti, saimnieciskuma princips, lietderības princips un izmaksu efektivitātes princips. Minētie principi </a:t>
            </a:r>
            <a:r>
              <a:rPr lang="lv-LV" sz="4000" dirty="0" smtClean="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LFS </a:t>
            </a:r>
            <a:r>
              <a:rPr lang="lv-LV"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un projekta partnerim ir jāievēro no pirmā </a:t>
            </a:r>
            <a:r>
              <a:rPr lang="lv-LV" sz="4000" i="1"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euro</a:t>
            </a:r>
            <a:r>
              <a:rPr lang="lv-LV"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a:t>
            </a:r>
            <a:endParaRPr lang="en-US"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algn="just">
              <a:lnSpc>
                <a:spcPct val="107000"/>
              </a:lnSpc>
              <a:spcAft>
                <a:spcPts val="600"/>
              </a:spcAft>
              <a:tabLst>
                <a:tab pos="270510" algn="l"/>
              </a:tabLst>
            </a:pPr>
            <a:r>
              <a:rPr lang="lv-LV" sz="4000" dirty="0" smtClean="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LFS </a:t>
            </a:r>
            <a:r>
              <a:rPr lang="lv-LV"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ir pienākums līguma slēgšanā izvairīties no interešu konflikta un tas nedrīkst slēgt līgumus ar saistītām personām. Jāpārbauda partneris, lai neatrodas sankciju sarakstā.</a:t>
            </a:r>
            <a:endParaRPr lang="en-US"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algn="just">
              <a:lnSpc>
                <a:spcPct val="107000"/>
              </a:lnSpc>
              <a:spcAft>
                <a:spcPts val="600"/>
              </a:spcAft>
              <a:tabLst>
                <a:tab pos="270510" algn="l"/>
              </a:tabLst>
            </a:pPr>
            <a:r>
              <a:rPr lang="lv-LV" sz="4000" dirty="0" err="1">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Zemsliekšņa</a:t>
            </a:r>
            <a:r>
              <a:rPr lang="lv-LV" sz="4000" dirty="0">
                <a:solidFill>
                  <a:schemeClr val="accent5">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 iepirkuma gadījumā piegādātāja, pakalpojuma sniedzēja izvēles pamatojumu norāda </a:t>
            </a:r>
            <a:r>
              <a:rPr lang="lv-LV" sz="4000" dirty="0">
                <a:solidFill>
                  <a:schemeClr val="accent5">
                    <a:lumMod val="75000"/>
                  </a:schemeClr>
                </a:solidFill>
                <a:latin typeface="Franklin Gothic Book" panose="020B0503020102020204" pitchFamily="34" charset="0"/>
                <a:cs typeface="Times New Roman" panose="02020603050405020304" pitchFamily="18" charset="0"/>
              </a:rPr>
              <a:t>Vadlīniju tirgus izpētes veikšanai 1.pielikuma tabulā «Tirgus izpētes dokumentēšana», kur tiek norādīta informācija par:</a:t>
            </a:r>
          </a:p>
          <a:p>
            <a:pPr lvl="1" algn="just">
              <a:lnSpc>
                <a:spcPct val="107000"/>
              </a:lnSpc>
              <a:spcAft>
                <a:spcPts val="600"/>
              </a:spcAft>
              <a:buFont typeface="Wingdings" panose="05000000000000000000" pitchFamily="2" charset="2"/>
              <a:buChar char="ü"/>
              <a:tabLst>
                <a:tab pos="270510" algn="l"/>
              </a:tabLst>
            </a:pPr>
            <a:r>
              <a:rPr lang="lv-LV" sz="4000" u="sng" dirty="0">
                <a:solidFill>
                  <a:schemeClr val="accent5">
                    <a:lumMod val="75000"/>
                  </a:schemeClr>
                </a:solidFill>
                <a:latin typeface="Franklin Gothic Book" panose="020B0503020102020204" pitchFamily="34" charset="0"/>
                <a:cs typeface="Times New Roman" panose="02020603050405020304" pitchFamily="18" charset="0"/>
              </a:rPr>
              <a:t>saņemtajiem 3 piedāvājumiem</a:t>
            </a:r>
            <a:r>
              <a:rPr lang="lv-LV" sz="4000" dirty="0">
                <a:solidFill>
                  <a:schemeClr val="accent5">
                    <a:lumMod val="75000"/>
                  </a:schemeClr>
                </a:solidFill>
                <a:latin typeface="Franklin Gothic Book" panose="020B0503020102020204" pitchFamily="34" charset="0"/>
                <a:cs typeface="Times New Roman" panose="02020603050405020304" pitchFamily="18" charset="0"/>
              </a:rPr>
              <a:t>:</a:t>
            </a:r>
          </a:p>
          <a:p>
            <a:pPr lvl="2" algn="just">
              <a:lnSpc>
                <a:spcPct val="107000"/>
              </a:lnSpc>
              <a:spcAft>
                <a:spcPts val="600"/>
              </a:spcAft>
              <a:buFont typeface="Wingdings" panose="05000000000000000000" pitchFamily="2" charset="2"/>
              <a:buChar char="ü"/>
              <a:tabLst>
                <a:tab pos="270510" algn="l"/>
              </a:tabLst>
            </a:pPr>
            <a:r>
              <a:rPr lang="lv-LV" sz="4000" dirty="0">
                <a:solidFill>
                  <a:schemeClr val="accent5">
                    <a:lumMod val="75000"/>
                  </a:schemeClr>
                </a:solidFill>
                <a:latin typeface="Franklin Gothic Book" panose="020B0503020102020204" pitchFamily="34" charset="0"/>
                <a:cs typeface="Times New Roman" panose="02020603050405020304" pitchFamily="18" charset="0"/>
              </a:rPr>
              <a:t>kopējā cena </a:t>
            </a:r>
            <a:r>
              <a:rPr lang="lv-LV" sz="4000" dirty="0" err="1">
                <a:solidFill>
                  <a:schemeClr val="accent5">
                    <a:lumMod val="75000"/>
                  </a:schemeClr>
                </a:solidFill>
                <a:latin typeface="Franklin Gothic Book" panose="020B0503020102020204" pitchFamily="34" charset="0"/>
                <a:cs typeface="Times New Roman" panose="02020603050405020304" pitchFamily="18" charset="0"/>
              </a:rPr>
              <a:t>euro</a:t>
            </a:r>
            <a:r>
              <a:rPr lang="lv-LV" sz="4000" dirty="0">
                <a:solidFill>
                  <a:schemeClr val="accent5">
                    <a:lumMod val="75000"/>
                  </a:schemeClr>
                </a:solidFill>
                <a:latin typeface="Franklin Gothic Book" panose="020B0503020102020204" pitchFamily="34" charset="0"/>
                <a:cs typeface="Times New Roman" panose="02020603050405020304" pitchFamily="18" charset="0"/>
              </a:rPr>
              <a:t> bez PVN;</a:t>
            </a:r>
          </a:p>
          <a:p>
            <a:pPr lvl="2" algn="just">
              <a:lnSpc>
                <a:spcPct val="107000"/>
              </a:lnSpc>
              <a:spcAft>
                <a:spcPts val="600"/>
              </a:spcAft>
              <a:buFont typeface="Wingdings" panose="05000000000000000000" pitchFamily="2" charset="2"/>
              <a:buChar char="ü"/>
              <a:tabLst>
                <a:tab pos="270510" algn="l"/>
              </a:tabLst>
            </a:pPr>
            <a:r>
              <a:rPr lang="lv-LV" sz="4000" dirty="0">
                <a:solidFill>
                  <a:schemeClr val="accent5">
                    <a:lumMod val="75000"/>
                  </a:schemeClr>
                </a:solidFill>
                <a:latin typeface="Franklin Gothic Book" panose="020B0503020102020204" pitchFamily="34" charset="0"/>
                <a:cs typeface="Times New Roman" panose="02020603050405020304" pitchFamily="18" charset="0"/>
              </a:rPr>
              <a:t>piedāvājuma saņemšanas veids un laiks (</a:t>
            </a:r>
            <a:r>
              <a:rPr lang="en-US" sz="4000" dirty="0">
                <a:solidFill>
                  <a:schemeClr val="accent5">
                    <a:lumMod val="75000"/>
                  </a:schemeClr>
                </a:solidFill>
                <a:latin typeface="Franklin Gothic Book" panose="020B0503020102020204" pitchFamily="34" charset="0"/>
                <a:cs typeface="Times New Roman" panose="02020603050405020304" pitchFamily="18" charset="0"/>
              </a:rPr>
              <a:t> </a:t>
            </a:r>
            <a:r>
              <a:rPr lang="lv-LV" sz="4000" dirty="0">
                <a:solidFill>
                  <a:schemeClr val="accent5">
                    <a:lumMod val="75000"/>
                  </a:schemeClr>
                </a:solidFill>
                <a:latin typeface="Franklin Gothic Book" panose="020B0503020102020204" pitchFamily="34" charset="0"/>
                <a:cs typeface="Times New Roman" panose="02020603050405020304" pitchFamily="18" charset="0"/>
              </a:rPr>
              <a:t>Jānorāda, pēc kādas metodes iegūta informācija par piedāvājumu – sarakstes veidā, e-pastā, mājas lapā, bukletā u.tml.);</a:t>
            </a:r>
          </a:p>
          <a:p>
            <a:pPr lvl="1" algn="just">
              <a:lnSpc>
                <a:spcPct val="107000"/>
              </a:lnSpc>
              <a:spcAft>
                <a:spcPts val="600"/>
              </a:spcAft>
              <a:buFont typeface="Wingdings" panose="05000000000000000000" pitchFamily="2" charset="2"/>
              <a:buChar char="ü"/>
              <a:tabLst>
                <a:tab pos="270510" algn="l"/>
              </a:tabLst>
            </a:pPr>
            <a:r>
              <a:rPr lang="lv-LV" sz="4000" dirty="0">
                <a:solidFill>
                  <a:schemeClr val="accent5">
                    <a:lumMod val="75000"/>
                  </a:schemeClr>
                </a:solidFill>
                <a:latin typeface="Franklin Gothic Book" panose="020B0503020102020204" pitchFamily="34" charset="0"/>
                <a:cs typeface="Times New Roman" panose="02020603050405020304" pitchFamily="18" charset="0"/>
              </a:rPr>
              <a:t>izvēlētais piedāvājums.</a:t>
            </a:r>
          </a:p>
          <a:p>
            <a:pPr lvl="1" algn="just">
              <a:lnSpc>
                <a:spcPct val="107000"/>
              </a:lnSpc>
              <a:spcAft>
                <a:spcPts val="600"/>
              </a:spcAft>
              <a:buFont typeface="Wingdings" panose="05000000000000000000" pitchFamily="2" charset="2"/>
              <a:buChar char="ü"/>
              <a:tabLst>
                <a:tab pos="270510" algn="l"/>
              </a:tabLst>
            </a:pPr>
            <a:endParaRPr lang="en-US" sz="4000" dirty="0">
              <a:solidFill>
                <a:schemeClr val="accent5">
                  <a:lumMod val="75000"/>
                </a:schemeClr>
              </a:solidFill>
              <a:latin typeface="Franklin Gothic Book" panose="020B0503020102020204" pitchFamily="34" charset="0"/>
              <a:cs typeface="Times New Roman" panose="02020603050405020304" pitchFamily="18" charset="0"/>
            </a:endParaRPr>
          </a:p>
          <a:p>
            <a:pPr lvl="1" algn="just">
              <a:lnSpc>
                <a:spcPct val="107000"/>
              </a:lnSpc>
              <a:spcAft>
                <a:spcPts val="600"/>
              </a:spcAft>
              <a:buFont typeface="Wingdings" panose="05000000000000000000" pitchFamily="2" charset="2"/>
              <a:buChar char="ü"/>
              <a:tabLst>
                <a:tab pos="270510" algn="l"/>
              </a:tabLst>
            </a:pPr>
            <a:endParaRPr lang="en-US" sz="4000" dirty="0">
              <a:solidFill>
                <a:schemeClr val="accent5">
                  <a:lumMod val="75000"/>
                </a:schemeClr>
              </a:solidFill>
              <a:latin typeface="Franklin Gothic Book" panose="020B0503020102020204" pitchFamily="34" charset="0"/>
              <a:cs typeface="Times New Roman" panose="02020603050405020304" pitchFamily="18" charset="0"/>
            </a:endParaRPr>
          </a:p>
          <a:p>
            <a:endParaRPr lang="lv-LV" dirty="0"/>
          </a:p>
        </p:txBody>
      </p:sp>
    </p:spTree>
    <p:extLst>
      <p:ext uri="{BB962C8B-B14F-4D97-AF65-F5344CB8AC3E}">
        <p14:creationId xmlns:p14="http://schemas.microsoft.com/office/powerpoint/2010/main" val="332459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27788" y="2214970"/>
            <a:ext cx="23741581" cy="5539978"/>
          </a:xfrm>
        </p:spPr>
        <p:txBody>
          <a:bodyPr/>
          <a:lstStyle/>
          <a:p>
            <a:r>
              <a:rPr lang="lv-LV" sz="7200" dirty="0">
                <a:latin typeface="Franklin Gothic Book" panose="020B0503020102020204" pitchFamily="34" charset="0"/>
              </a:rPr>
              <a:t/>
            </a:r>
            <a:br>
              <a:rPr lang="lv-LV" sz="7200" dirty="0">
                <a:latin typeface="Franklin Gothic Book" panose="020B0503020102020204" pitchFamily="34" charset="0"/>
              </a:rPr>
            </a:br>
            <a:r>
              <a:rPr lang="lv-LV" sz="7200" dirty="0">
                <a:solidFill>
                  <a:srgbClr val="222222"/>
                </a:solidFill>
              </a:rPr>
              <a:t>Strādājam kopā </a:t>
            </a:r>
            <a:r>
              <a:rPr lang="lv-LV" sz="7200" dirty="0">
                <a:solidFill>
                  <a:srgbClr val="20D17F"/>
                </a:solidFill>
              </a:rPr>
              <a:t>zaļai,</a:t>
            </a:r>
            <a:r>
              <a:rPr lang="lv-LV" sz="7200" dirty="0">
                <a:solidFill>
                  <a:srgbClr val="222222"/>
                </a:solidFill>
              </a:rPr>
              <a:t> </a:t>
            </a:r>
            <a:r>
              <a:rPr lang="lv-LV" sz="7200" dirty="0">
                <a:solidFill>
                  <a:srgbClr val="FF0016"/>
                </a:solidFill>
              </a:rPr>
              <a:t>konkurētspējīgai</a:t>
            </a:r>
            <a:r>
              <a:rPr lang="lv-LV" sz="7200" dirty="0">
                <a:solidFill>
                  <a:srgbClr val="20D17F"/>
                </a:solidFill>
              </a:rPr>
              <a:t> </a:t>
            </a:r>
            <a:r>
              <a:rPr lang="lv-LV" sz="7200" dirty="0">
                <a:solidFill>
                  <a:srgbClr val="222222"/>
                </a:solidFill>
              </a:rPr>
              <a:t>un </a:t>
            </a:r>
            <a:r>
              <a:rPr lang="lv-LV" sz="7200" dirty="0">
                <a:solidFill>
                  <a:srgbClr val="003096"/>
                </a:solidFill>
              </a:rPr>
              <a:t>iekļaujošai</a:t>
            </a:r>
            <a:r>
              <a:rPr lang="lv-LV" sz="7200" dirty="0">
                <a:solidFill>
                  <a:srgbClr val="2667AB"/>
                </a:solidFill>
              </a:rPr>
              <a:t> </a:t>
            </a:r>
            <a:r>
              <a:rPr lang="lv-LV" sz="7200" dirty="0">
                <a:solidFill>
                  <a:srgbClr val="222222"/>
                </a:solidFill>
              </a:rPr>
              <a:t>Eiropai</a:t>
            </a:r>
            <a:r>
              <a:rPr lang="lv-LV" sz="7200" b="0" dirty="0">
                <a:latin typeface="Franklin Gothic Book" panose="020B0503020102020204" pitchFamily="34" charset="0"/>
              </a:rPr>
              <a:t/>
            </a:r>
            <a:br>
              <a:rPr lang="lv-LV" sz="7200" b="0" dirty="0">
                <a:latin typeface="Franklin Gothic Book" panose="020B0503020102020204" pitchFamily="34" charset="0"/>
              </a:rPr>
            </a:br>
            <a:r>
              <a:rPr lang="lv-LV" sz="7200" b="0" dirty="0">
                <a:latin typeface="Franklin Gothic Book" panose="020B0503020102020204" pitchFamily="34" charset="0"/>
              </a:rPr>
              <a:t/>
            </a:r>
            <a:br>
              <a:rPr lang="lv-LV" sz="7200" b="0" dirty="0">
                <a:latin typeface="Franklin Gothic Book" panose="020B0503020102020204" pitchFamily="34" charset="0"/>
              </a:rPr>
            </a:br>
            <a:r>
              <a:rPr lang="lv-LV" sz="7200" dirty="0">
                <a:latin typeface="Franklin Gothic Book" panose="020B0503020102020204" pitchFamily="34" charset="0"/>
              </a:rPr>
              <a:t>Paldies par uzmanību</a:t>
            </a:r>
            <a:r>
              <a:rPr lang="en-GB" sz="7200" dirty="0">
                <a:latin typeface="Franklin Gothic Book" panose="020B0503020102020204" pitchFamily="34" charset="0"/>
              </a:rPr>
              <a:t>!</a:t>
            </a:r>
          </a:p>
        </p:txBody>
      </p:sp>
      <p:sp>
        <p:nvSpPr>
          <p:cNvPr id="3" name="Plassholder for tekst 2"/>
          <p:cNvSpPr>
            <a:spLocks noGrp="1"/>
          </p:cNvSpPr>
          <p:nvPr>
            <p:ph type="body" sz="quarter" idx="10"/>
          </p:nvPr>
        </p:nvSpPr>
        <p:spPr>
          <a:xfrm>
            <a:off x="327785" y="11592232"/>
            <a:ext cx="18332194" cy="2416938"/>
          </a:xfrm>
        </p:spPr>
        <p:txBody>
          <a:bodyPr>
            <a:normAutofit fontScale="85000" lnSpcReduction="20000"/>
          </a:bodyPr>
          <a:lstStyle/>
          <a:p>
            <a:pPr>
              <a:lnSpc>
                <a:spcPct val="120000"/>
              </a:lnSpc>
              <a:spcBef>
                <a:spcPts val="0"/>
              </a:spcBef>
            </a:pPr>
            <a:r>
              <a:rPr lang="lv-LV" sz="3500" b="0" dirty="0">
                <a:latin typeface="Franklin Gothic Book" panose="020B0503020102020204" pitchFamily="34" charset="0"/>
                <a:hlinkClick r:id="rId3"/>
              </a:rPr>
              <a:t>         www.eeagrants.lv</a:t>
            </a:r>
            <a:endParaRPr lang="lv-LV" sz="3500" b="0" dirty="0">
              <a:latin typeface="Franklin Gothic Book" panose="020B0503020102020204" pitchFamily="34" charset="0"/>
            </a:endParaRPr>
          </a:p>
          <a:p>
            <a:pPr>
              <a:lnSpc>
                <a:spcPct val="120000"/>
              </a:lnSpc>
              <a:spcBef>
                <a:spcPts val="0"/>
              </a:spcBef>
            </a:pPr>
            <a:r>
              <a:rPr lang="lv-LV" sz="3500" b="0" dirty="0">
                <a:latin typeface="Franklin Gothic Book" panose="020B0503020102020204" pitchFamily="34" charset="0"/>
              </a:rPr>
              <a:t>         w</a:t>
            </a:r>
            <a:r>
              <a:rPr lang="en-GB" sz="3500" b="0" dirty="0" err="1">
                <a:latin typeface="Franklin Gothic Book" panose="020B0503020102020204" pitchFamily="34" charset="0"/>
              </a:rPr>
              <a:t>ww</a:t>
            </a:r>
            <a:r>
              <a:rPr lang="en-GB" sz="3500" b="0" dirty="0">
                <a:latin typeface="Franklin Gothic Book" panose="020B0503020102020204" pitchFamily="34" charset="0"/>
              </a:rPr>
              <a:t>.</a:t>
            </a:r>
            <a:r>
              <a:rPr lang="lv-LV" sz="3500" b="0" dirty="0" err="1">
                <a:latin typeface="Franklin Gothic Book" panose="020B0503020102020204" pitchFamily="34" charset="0"/>
              </a:rPr>
              <a:t>norwaygrants</a:t>
            </a:r>
            <a:r>
              <a:rPr lang="en-GB" sz="3500" b="0" dirty="0">
                <a:latin typeface="Franklin Gothic Book" panose="020B0503020102020204" pitchFamily="34" charset="0"/>
              </a:rPr>
              <a:t>.</a:t>
            </a:r>
            <a:r>
              <a:rPr lang="lv-LV" sz="3500" b="0" dirty="0">
                <a:latin typeface="Franklin Gothic Book" panose="020B0503020102020204" pitchFamily="34" charset="0"/>
              </a:rPr>
              <a:t>lv</a:t>
            </a:r>
            <a:r>
              <a:rPr lang="en-GB" b="0" dirty="0"/>
              <a:t/>
            </a:r>
            <a:br>
              <a:rPr lang="en-GB" b="0" dirty="0"/>
            </a:br>
            <a:r>
              <a:rPr lang="lv-LV" b="0" dirty="0"/>
              <a:t>         </a:t>
            </a:r>
          </a:p>
          <a:p>
            <a:pPr>
              <a:lnSpc>
                <a:spcPct val="120000"/>
              </a:lnSpc>
              <a:spcBef>
                <a:spcPts val="0"/>
              </a:spcBef>
            </a:pPr>
            <a:r>
              <a:rPr lang="lv-LV" sz="2600" b="0" dirty="0"/>
              <a:t>            </a:t>
            </a:r>
            <a:r>
              <a:rPr lang="lv-LV" sz="2600" dirty="0" err="1"/>
              <a:t>EEANorwayGrantsLatvia</a:t>
            </a:r>
            <a:r>
              <a:rPr lang="en-GB" sz="4600" b="0" dirty="0">
                <a:latin typeface="Franklin Gothic Book" panose="020B0503020102020204" pitchFamily="34" charset="0"/>
              </a:rPr>
              <a:t/>
            </a:r>
            <a:br>
              <a:rPr lang="en-GB" sz="4600" b="0" dirty="0">
                <a:latin typeface="Franklin Gothic Book" panose="020B0503020102020204" pitchFamily="34" charset="0"/>
              </a:rPr>
            </a:br>
            <a:endParaRPr lang="en-GB" sz="4600" b="0" dirty="0">
              <a:latin typeface="Franklin Gothic Book" panose="020B05030201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85" y="12800701"/>
            <a:ext cx="586095" cy="586095"/>
          </a:xfrm>
          <a:prstGeom prst="rect">
            <a:avLst/>
          </a:prstGeom>
        </p:spPr>
      </p:pic>
    </p:spTree>
    <p:extLst>
      <p:ext uri="{BB962C8B-B14F-4D97-AF65-F5344CB8AC3E}">
        <p14:creationId xmlns:p14="http://schemas.microsoft.com/office/powerpoint/2010/main" val="179334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1336358" y="2802581"/>
            <a:ext cx="21378169" cy="9387185"/>
          </a:xfrm>
        </p:spPr>
        <p:txBody>
          <a:bodyPr/>
          <a:lstStyle/>
          <a:p>
            <a:r>
              <a:rPr lang="lv-LV" sz="3000" dirty="0" smtClean="0"/>
              <a:t>Programma: </a:t>
            </a:r>
            <a:br>
              <a:rPr lang="lv-LV" sz="3000" dirty="0" smtClean="0"/>
            </a:br>
            <a:r>
              <a:rPr lang="lv-LV" sz="3000" dirty="0" smtClean="0"/>
              <a:t/>
            </a:r>
            <a:br>
              <a:rPr lang="lv-LV" sz="3000" dirty="0" smtClean="0"/>
            </a:br>
            <a:r>
              <a:rPr lang="lv-LV" sz="3000" dirty="0" smtClean="0"/>
              <a:t>14:00 </a:t>
            </a:r>
            <a:r>
              <a:rPr lang="lv-LV" sz="3000" dirty="0"/>
              <a:t>	Semināra </a:t>
            </a:r>
            <a:r>
              <a:rPr lang="lv-LV" sz="3000" dirty="0" smtClean="0"/>
              <a:t>atklāšana</a:t>
            </a:r>
            <a:r>
              <a:rPr lang="lv-LV" sz="3000" dirty="0"/>
              <a:t> </a:t>
            </a:r>
            <a:r>
              <a:rPr lang="lv-LV" sz="3000" dirty="0" smtClean="0"/>
              <a:t>- Andris </a:t>
            </a:r>
            <a:r>
              <a:rPr lang="lv-LV" sz="3000" dirty="0"/>
              <a:t>Kucins, </a:t>
            </a:r>
            <a:r>
              <a:rPr lang="lv-LV" sz="3000" dirty="0" smtClean="0"/>
              <a:t>LPR LUC </a:t>
            </a:r>
            <a:r>
              <a:rPr lang="lv-LV" sz="3000" dirty="0"/>
              <a:t>vadītājs</a:t>
            </a:r>
            <a:r>
              <a:rPr lang="en-US" sz="3000" dirty="0"/>
              <a:t/>
            </a:r>
            <a:br>
              <a:rPr lang="en-US" sz="3000" dirty="0"/>
            </a:br>
            <a:r>
              <a:rPr lang="lv-LV" sz="3000" dirty="0"/>
              <a:t>	</a:t>
            </a:r>
            <a:r>
              <a:rPr lang="en-US" sz="3000" dirty="0"/>
              <a:t/>
            </a:r>
            <a:br>
              <a:rPr lang="en-US" sz="3000" dirty="0"/>
            </a:br>
            <a:r>
              <a:rPr lang="lv-LV" sz="3000" dirty="0"/>
              <a:t>14:10 	Projektu konkursa “Atbalsts biznesa ideju īstenošanai Latgalē” 2. kārtas atbalsta saņemšanas nosacījumi un pieteikšanās </a:t>
            </a:r>
            <a:r>
              <a:rPr lang="lv-LV" sz="3000" dirty="0" smtClean="0"/>
              <a:t>kārtība</a:t>
            </a:r>
            <a:r>
              <a:rPr lang="lv-LV" sz="3000" dirty="0"/>
              <a:t> </a:t>
            </a:r>
            <a:r>
              <a:rPr lang="lv-LV" sz="3000" dirty="0" smtClean="0"/>
              <a:t>- Elīna </a:t>
            </a:r>
            <a:r>
              <a:rPr lang="lv-LV" sz="3000" dirty="0"/>
              <a:t>Ģipsle, </a:t>
            </a:r>
            <a:r>
              <a:rPr lang="lv-LV" sz="3000" dirty="0" smtClean="0"/>
              <a:t>LPR LUC grantu </a:t>
            </a:r>
            <a:r>
              <a:rPr lang="lv-LV" sz="3000" dirty="0"/>
              <a:t>shēmas koordinatore</a:t>
            </a:r>
            <a:r>
              <a:rPr lang="en-US" sz="3000" dirty="0"/>
              <a:t/>
            </a:r>
            <a:br>
              <a:rPr lang="en-US" sz="3000" dirty="0"/>
            </a:br>
            <a:r>
              <a:rPr lang="lv-LV" sz="3000" dirty="0"/>
              <a:t> </a:t>
            </a:r>
            <a:r>
              <a:rPr lang="en-US" sz="3000" dirty="0"/>
              <a:t/>
            </a:r>
            <a:br>
              <a:rPr lang="en-US" sz="3000" dirty="0"/>
            </a:br>
            <a:r>
              <a:rPr lang="lv-LV" sz="3000" dirty="0"/>
              <a:t>14:50	 Papildus pievienojamie dokumenti atbalsta saņemšanai - būtiskākie aspekti - Marina Severnoviča, </a:t>
            </a:r>
            <a:r>
              <a:rPr lang="en-US" sz="3000" dirty="0" err="1"/>
              <a:t>Latgales</a:t>
            </a:r>
            <a:r>
              <a:rPr lang="en-US" sz="3000" dirty="0"/>
              <a:t> </a:t>
            </a:r>
            <a:r>
              <a:rPr lang="en-US" sz="3000" dirty="0" err="1"/>
              <a:t>speciālās</a:t>
            </a:r>
            <a:r>
              <a:rPr lang="en-US" sz="3000" dirty="0"/>
              <a:t> </a:t>
            </a:r>
            <a:r>
              <a:rPr lang="en-US" sz="3000" dirty="0" err="1"/>
              <a:t>ekonomiskās</a:t>
            </a:r>
            <a:r>
              <a:rPr lang="en-US" sz="3000" dirty="0"/>
              <a:t> zonas </a:t>
            </a:r>
            <a:r>
              <a:rPr lang="en-US" sz="3000" dirty="0" err="1"/>
              <a:t>pārvaldes</a:t>
            </a:r>
            <a:r>
              <a:rPr lang="en-US" sz="3000" dirty="0"/>
              <a:t> jurist</a:t>
            </a:r>
            <a:r>
              <a:rPr lang="lv-LV" sz="3000" dirty="0"/>
              <a:t>e</a:t>
            </a:r>
            <a:r>
              <a:rPr lang="en-US" sz="3000" dirty="0"/>
              <a:t/>
            </a:r>
            <a:br>
              <a:rPr lang="en-US" sz="3000" dirty="0"/>
            </a:br>
            <a:r>
              <a:rPr lang="lv-LV" sz="3000" dirty="0"/>
              <a:t> </a:t>
            </a:r>
            <a:r>
              <a:rPr lang="en-US" sz="3000" dirty="0"/>
              <a:t/>
            </a:r>
            <a:br>
              <a:rPr lang="en-US" sz="3000" dirty="0"/>
            </a:br>
            <a:r>
              <a:rPr lang="lv-LV" sz="3000" dirty="0" smtClean="0"/>
              <a:t>15:00 </a:t>
            </a:r>
            <a:r>
              <a:rPr lang="lv-LV" sz="3000" dirty="0"/>
              <a:t>	Naudas plūsmas veidlapas aizpildīšanas </a:t>
            </a:r>
            <a:r>
              <a:rPr lang="lv-LV" sz="3000" dirty="0" smtClean="0"/>
              <a:t>pamatprincipi</a:t>
            </a:r>
            <a:r>
              <a:rPr lang="lv-LV" sz="3000" dirty="0"/>
              <a:t> </a:t>
            </a:r>
            <a:r>
              <a:rPr lang="lv-LV" sz="3000" dirty="0" smtClean="0"/>
              <a:t>- Andris </a:t>
            </a:r>
            <a:r>
              <a:rPr lang="lv-LV" sz="3000" dirty="0"/>
              <a:t>Kucins, LPR LUC vadītājs</a:t>
            </a:r>
            <a:r>
              <a:rPr lang="en-US" sz="3000" dirty="0"/>
              <a:t/>
            </a:r>
            <a:br>
              <a:rPr lang="en-US" sz="3000" dirty="0"/>
            </a:br>
            <a:r>
              <a:rPr lang="lv-LV" sz="3000" dirty="0"/>
              <a:t> </a:t>
            </a:r>
            <a:r>
              <a:rPr lang="en-US" sz="3000" dirty="0"/>
              <a:t/>
            </a:r>
            <a:br>
              <a:rPr lang="en-US" sz="3000" dirty="0"/>
            </a:br>
            <a:r>
              <a:rPr lang="lv-LV" sz="3000" dirty="0" smtClean="0"/>
              <a:t>15:20 </a:t>
            </a:r>
            <a:r>
              <a:rPr lang="lv-LV" sz="3000" dirty="0"/>
              <a:t>	</a:t>
            </a:r>
            <a:r>
              <a:rPr lang="lv-LV" sz="3000" dirty="0" smtClean="0"/>
              <a:t>Atbalstāmās </a:t>
            </a:r>
            <a:r>
              <a:rPr lang="lv-LV" sz="3000" dirty="0"/>
              <a:t>izmaksas un iepirkumu plānošana atbalsta saņemšanai - Natālija Kurakina, LPR LUC komercdarbības speciāliste</a:t>
            </a:r>
            <a:r>
              <a:rPr lang="lv-LV" sz="3000" dirty="0" smtClean="0"/>
              <a:t/>
            </a:r>
            <a:br>
              <a:rPr lang="lv-LV" sz="3000" dirty="0" smtClean="0"/>
            </a:br>
            <a:r>
              <a:rPr lang="en-US" sz="3000" dirty="0"/>
              <a:t/>
            </a:r>
            <a:br>
              <a:rPr lang="en-US" sz="3000" dirty="0"/>
            </a:br>
            <a:r>
              <a:rPr lang="lv-LV" sz="3000" dirty="0"/>
              <a:t>15:40 </a:t>
            </a:r>
            <a:r>
              <a:rPr lang="lv-LV" sz="3000" dirty="0" smtClean="0"/>
              <a:t>	Attīstības </a:t>
            </a:r>
            <a:r>
              <a:rPr lang="lv-LV" sz="3000" dirty="0"/>
              <a:t>finanšu institūcijas ALTUM atbalsta saņemšanas iespējas un plānošanas laika </a:t>
            </a:r>
            <a:r>
              <a:rPr lang="lv-LV" sz="3000" dirty="0" smtClean="0"/>
              <a:t>ietvars</a:t>
            </a:r>
            <a:r>
              <a:rPr lang="lv-LV" sz="3000" dirty="0"/>
              <a:t> </a:t>
            </a:r>
            <a:r>
              <a:rPr lang="lv-LV" sz="3000" dirty="0" smtClean="0"/>
              <a:t>- Vita </a:t>
            </a:r>
            <a:r>
              <a:rPr lang="lv-LV" sz="3000" dirty="0"/>
              <a:t>Pučka, ALTUM Latgales reģiona vadītāja</a:t>
            </a:r>
            <a:r>
              <a:rPr lang="en-US" sz="3000" dirty="0"/>
              <a:t/>
            </a:r>
            <a:br>
              <a:rPr lang="en-US" sz="3000" dirty="0"/>
            </a:br>
            <a:r>
              <a:rPr lang="lv-LV" sz="3000" dirty="0" smtClean="0"/>
              <a:t/>
            </a:r>
            <a:br>
              <a:rPr lang="lv-LV" sz="3000" dirty="0" smtClean="0"/>
            </a:br>
            <a:r>
              <a:rPr lang="lv-LV" sz="3000" dirty="0" smtClean="0"/>
              <a:t>16:00 </a:t>
            </a:r>
            <a:r>
              <a:rPr lang="lv-LV" sz="3000" dirty="0"/>
              <a:t>Jautājumi un atbildes</a:t>
            </a:r>
            <a:r>
              <a:rPr lang="en-US" sz="4000" dirty="0"/>
              <a:t/>
            </a:r>
            <a:br>
              <a:rPr lang="en-US" sz="4000" dirty="0"/>
            </a:br>
            <a:endParaRPr lang="en-GB" sz="4000" b="0" dirty="0">
              <a:latin typeface="Franklin Gothic Book" panose="020B0503020102020204" pitchFamily="34" charset="0"/>
            </a:endParaRPr>
          </a:p>
        </p:txBody>
      </p:sp>
    </p:spTree>
    <p:extLst>
      <p:ext uri="{BB962C8B-B14F-4D97-AF65-F5344CB8AC3E}">
        <p14:creationId xmlns:p14="http://schemas.microsoft.com/office/powerpoint/2010/main" val="3786257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08B8BE8-00F0-4957-AA5E-8B8F66440960}"/>
              </a:ext>
            </a:extLst>
          </p:cNvPr>
          <p:cNvSpPr>
            <a:spLocks noGrp="1"/>
          </p:cNvSpPr>
          <p:nvPr>
            <p:ph type="title"/>
          </p:nvPr>
        </p:nvSpPr>
        <p:spPr>
          <a:xfrm>
            <a:off x="1259562" y="1121531"/>
            <a:ext cx="12277305" cy="1661993"/>
          </a:xfrm>
        </p:spPr>
        <p:txBody>
          <a:bodyPr/>
          <a:lstStyle/>
          <a:p>
            <a:r>
              <a:rPr lang="lv-LV" sz="5400" dirty="0">
                <a:latin typeface="Franklin Gothic Book" panose="020B0503020102020204" pitchFamily="34" charset="0"/>
              </a:rPr>
              <a:t>Neliela apjoma </a:t>
            </a:r>
            <a:r>
              <a:rPr lang="lv-LV" sz="5400" dirty="0" err="1">
                <a:latin typeface="Franklin Gothic Book" panose="020B0503020102020204" pitchFamily="34" charset="0"/>
              </a:rPr>
              <a:t>grantu</a:t>
            </a:r>
            <a:r>
              <a:rPr lang="lv-LV" sz="5400" dirty="0">
                <a:latin typeface="Franklin Gothic Book" panose="020B0503020102020204" pitchFamily="34" charset="0"/>
              </a:rPr>
              <a:t> shēmas </a:t>
            </a:r>
            <a:br>
              <a:rPr lang="lv-LV" sz="5400" dirty="0">
                <a:latin typeface="Franklin Gothic Book" panose="020B0503020102020204" pitchFamily="34" charset="0"/>
              </a:rPr>
            </a:br>
            <a:r>
              <a:rPr lang="lv-LV" sz="5400" dirty="0">
                <a:latin typeface="Franklin Gothic Book" panose="020B0503020102020204" pitchFamily="34" charset="0"/>
              </a:rPr>
              <a:t>atklātais projektu iesniegumu konkurss</a:t>
            </a:r>
            <a:endParaRPr lang="en-US" sz="5400" dirty="0"/>
          </a:p>
        </p:txBody>
      </p:sp>
      <p:sp>
        <p:nvSpPr>
          <p:cNvPr id="4" name="Content Placeholder 3">
            <a:extLst>
              <a:ext uri="{FF2B5EF4-FFF2-40B4-BE49-F238E27FC236}">
                <a16:creationId xmlns="" xmlns:a16="http://schemas.microsoft.com/office/drawing/2014/main" id="{EDC0974A-0627-4F2A-9544-8AB3488D9F98}"/>
              </a:ext>
            </a:extLst>
          </p:cNvPr>
          <p:cNvSpPr>
            <a:spLocks noGrp="1"/>
          </p:cNvSpPr>
          <p:nvPr>
            <p:ph idx="1"/>
          </p:nvPr>
        </p:nvSpPr>
        <p:spPr>
          <a:xfrm>
            <a:off x="1259562" y="4802878"/>
            <a:ext cx="12277305" cy="5976491"/>
          </a:xfrm>
        </p:spPr>
        <p:txBody>
          <a:bodyPr/>
          <a:lstStyle/>
          <a:p>
            <a:pPr marL="0" indent="0">
              <a:buNone/>
            </a:pPr>
            <a:r>
              <a:rPr lang="lv-LV" sz="3200" b="1" dirty="0">
                <a:solidFill>
                  <a:srgbClr val="002060"/>
                </a:solidFill>
                <a:latin typeface="Franklin Gothic Book" panose="020B0503020102020204" pitchFamily="34" charset="0"/>
              </a:rPr>
              <a:t>Publicēts 01.04.2022 </a:t>
            </a:r>
            <a:r>
              <a:rPr lang="lv-LV" sz="3200" dirty="0">
                <a:solidFill>
                  <a:srgbClr val="002060"/>
                </a:solidFill>
                <a:latin typeface="Franklin Gothic Book" panose="020B0503020102020204" pitchFamily="34" charset="0"/>
              </a:rPr>
              <a:t>Latvijas Vēstnesis</a:t>
            </a:r>
          </a:p>
          <a:p>
            <a:pPr marL="0" indent="0">
              <a:buNone/>
            </a:pPr>
            <a:r>
              <a:rPr lang="lv-LV" sz="3200" dirty="0">
                <a:solidFill>
                  <a:srgbClr val="002060"/>
                </a:solidFill>
                <a:latin typeface="Franklin Gothic Book" panose="020B0503020102020204" pitchFamily="34" charset="0"/>
              </a:rPr>
              <a:t>Vienotājā EEZ FI tīmekļvietnē:</a:t>
            </a:r>
          </a:p>
          <a:p>
            <a:pPr marL="0" indent="0">
              <a:buNone/>
            </a:pPr>
            <a:r>
              <a:rPr lang="lv-LV" sz="2800" dirty="0">
                <a:solidFill>
                  <a:srgbClr val="002060"/>
                </a:solidFill>
                <a:latin typeface="Franklin Gothic Book" panose="020B0503020102020204" pitchFamily="34" charset="0"/>
                <a:hlinkClick r:id="rId2"/>
              </a:rPr>
              <a:t>https://eeagrants.lv/regionala-attistiba-un-kultura/projektu-konkursi/</a:t>
            </a:r>
            <a:endParaRPr lang="lv-LV" sz="2800" dirty="0">
              <a:solidFill>
                <a:srgbClr val="002060"/>
              </a:solidFill>
              <a:latin typeface="Franklin Gothic Book" panose="020B0503020102020204" pitchFamily="34" charset="0"/>
            </a:endParaRPr>
          </a:p>
          <a:p>
            <a:pPr marL="0" indent="0">
              <a:buNone/>
            </a:pPr>
            <a:r>
              <a:rPr lang="lv-LV" sz="3200" dirty="0">
                <a:solidFill>
                  <a:srgbClr val="002060"/>
                </a:solidFill>
                <a:latin typeface="Franklin Gothic Book" panose="020B0503020102020204" pitchFamily="34" charset="0"/>
              </a:rPr>
              <a:t>LPR tīmekļvietnē:</a:t>
            </a:r>
          </a:p>
          <a:p>
            <a:pPr marL="0" indent="0">
              <a:buNone/>
            </a:pPr>
            <a:r>
              <a:rPr lang="lv-LV" sz="2800" dirty="0">
                <a:solidFill>
                  <a:srgbClr val="002060"/>
                </a:solidFill>
                <a:latin typeface="Franklin Gothic Book" panose="020B0503020102020204" pitchFamily="34" charset="0"/>
                <a:hlinkClick r:id="rId3"/>
              </a:rPr>
              <a:t>https://lpr.gov.lv/lv/regionalie_projekti/eez-fi-programma/grantu-shema-atbalsts-biznesa-ideju-istenosanai-latgale/#.Yl68EehByM8</a:t>
            </a:r>
            <a:endParaRPr lang="lv-LV" sz="2800" dirty="0">
              <a:solidFill>
                <a:srgbClr val="002060"/>
              </a:solidFill>
              <a:latin typeface="Franklin Gothic Book" panose="020B0503020102020204" pitchFamily="34" charset="0"/>
            </a:endParaRPr>
          </a:p>
          <a:p>
            <a:pPr marL="0" indent="0">
              <a:buNone/>
            </a:pPr>
            <a:r>
              <a:rPr lang="lv-LV" sz="3200" b="1" dirty="0">
                <a:solidFill>
                  <a:srgbClr val="002060"/>
                </a:solidFill>
                <a:latin typeface="Franklin Gothic Book" panose="020B0503020102020204" pitchFamily="34" charset="0"/>
              </a:rPr>
              <a:t>Projektu iesniegšanas termiņš: 01.06.2022. plkst. 23.59</a:t>
            </a:r>
          </a:p>
        </p:txBody>
      </p:sp>
      <p:sp>
        <p:nvSpPr>
          <p:cNvPr id="12" name="AutoShape 10" descr="https://pasts.lpr.gov.lv/?_task=mail&amp;_framed=1&amp;_mbox=INBOX&amp;_uid=2532&amp;_part=5&amp;_action=get&amp;_extwin=1&amp;_mimewarning=1&amp;_embe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Placeholder 13"/>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3" r="23"/>
          <a:stretch>
            <a:fillRect/>
          </a:stretch>
        </p:blipFill>
        <p:spPr/>
      </p:pic>
    </p:spTree>
    <p:extLst>
      <p:ext uri="{BB962C8B-B14F-4D97-AF65-F5344CB8AC3E}">
        <p14:creationId xmlns:p14="http://schemas.microsoft.com/office/powerpoint/2010/main" val="100642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0957966-B240-408A-8481-B4B4E5D1809F}"/>
              </a:ext>
            </a:extLst>
          </p:cNvPr>
          <p:cNvSpPr>
            <a:spLocks noGrp="1"/>
          </p:cNvSpPr>
          <p:nvPr>
            <p:ph type="title"/>
          </p:nvPr>
        </p:nvSpPr>
        <p:spPr>
          <a:xfrm>
            <a:off x="1260390" y="1220505"/>
            <a:ext cx="12277305" cy="830997"/>
          </a:xfrm>
        </p:spPr>
        <p:txBody>
          <a:bodyPr/>
          <a:lstStyle/>
          <a:p>
            <a:r>
              <a:rPr lang="lv-LV" sz="5400" dirty="0">
                <a:latin typeface="Franklin Gothic Book" panose="020B0503020102020204" pitchFamily="34" charset="0"/>
              </a:rPr>
              <a:t>Atbalsts biznesa ideju īstenošanai Latgalē</a:t>
            </a:r>
            <a:endParaRPr lang="en-US" sz="5400" dirty="0"/>
          </a:p>
        </p:txBody>
      </p:sp>
      <p:graphicFrame>
        <p:nvGraphicFramePr>
          <p:cNvPr id="9" name="Content Placeholder 8">
            <a:extLst>
              <a:ext uri="{FF2B5EF4-FFF2-40B4-BE49-F238E27FC236}">
                <a16:creationId xmlns="" xmlns:a16="http://schemas.microsoft.com/office/drawing/2014/main" id="{098CBB87-3C5E-4B89-811A-523577BBE618}"/>
              </a:ext>
            </a:extLst>
          </p:cNvPr>
          <p:cNvGraphicFramePr>
            <a:graphicFrameLocks noGrp="1"/>
          </p:cNvGraphicFramePr>
          <p:nvPr>
            <p:ph idx="1"/>
            <p:extLst>
              <p:ext uri="{D42A27DB-BD31-4B8C-83A1-F6EECF244321}">
                <p14:modId xmlns:p14="http://schemas.microsoft.com/office/powerpoint/2010/main" val="4143675968"/>
              </p:ext>
            </p:extLst>
          </p:nvPr>
        </p:nvGraphicFramePr>
        <p:xfrm>
          <a:off x="1146557" y="3935124"/>
          <a:ext cx="12503314" cy="8558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 xmlns:a16="http://schemas.microsoft.com/office/drawing/2014/main" id="{6D801D98-1A44-4D56-A90A-8CA0C3B9281F}"/>
              </a:ext>
            </a:extLst>
          </p:cNvPr>
          <p:cNvSpPr>
            <a:spLocks noGrp="1"/>
          </p:cNvSpPr>
          <p:nvPr>
            <p:ph type="body" sz="quarter" idx="11"/>
          </p:nvPr>
        </p:nvSpPr>
        <p:spPr>
          <a:xfrm>
            <a:off x="1259561" y="2377760"/>
            <a:ext cx="12277305" cy="1107996"/>
          </a:xfrm>
        </p:spPr>
        <p:txBody>
          <a:bodyPr/>
          <a:lstStyle/>
          <a:p>
            <a:r>
              <a:rPr lang="lv-LV" sz="3600" b="0" dirty="0">
                <a:solidFill>
                  <a:srgbClr val="002060"/>
                </a:solidFill>
                <a:latin typeface="Franklin Gothic Book" panose="020B0503020102020204" pitchFamily="34" charset="0"/>
              </a:rPr>
              <a:t>Atbalsts projektiem, kuros </a:t>
            </a:r>
            <a:r>
              <a:rPr lang="lv-LV" sz="3600" dirty="0">
                <a:solidFill>
                  <a:srgbClr val="002060"/>
                </a:solidFill>
                <a:latin typeface="Franklin Gothic Book" panose="020B0503020102020204" pitchFamily="34" charset="0"/>
              </a:rPr>
              <a:t>īsteno jaunu biznesa ideju un rada vismaz vienu jaunu darba vietu Latgales reģionā</a:t>
            </a:r>
            <a:endParaRPr lang="en-US" sz="3600" dirty="0"/>
          </a:p>
        </p:txBody>
      </p:sp>
      <p:pic>
        <p:nvPicPr>
          <p:cNvPr id="6" name="Picture Placeholder 5"/>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2831" b="2831"/>
          <a:stretch>
            <a:fillRect/>
          </a:stretch>
        </p:blipFill>
        <p:spPr/>
      </p:pic>
    </p:spTree>
    <p:extLst>
      <p:ext uri="{BB962C8B-B14F-4D97-AF65-F5344CB8AC3E}">
        <p14:creationId xmlns:p14="http://schemas.microsoft.com/office/powerpoint/2010/main" val="10459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6EE90A-C0DB-494B-BCA0-8D1B87A1BF3A}"/>
              </a:ext>
            </a:extLst>
          </p:cNvPr>
          <p:cNvSpPr>
            <a:spLocks noGrp="1"/>
          </p:cNvSpPr>
          <p:nvPr>
            <p:ph type="title"/>
          </p:nvPr>
        </p:nvSpPr>
        <p:spPr>
          <a:xfrm>
            <a:off x="1260389" y="1220505"/>
            <a:ext cx="21861705" cy="830997"/>
          </a:xfrm>
        </p:spPr>
        <p:txBody>
          <a:bodyPr/>
          <a:lstStyle/>
          <a:p>
            <a:r>
              <a:rPr lang="lv-LV" sz="5400" dirty="0">
                <a:latin typeface="Franklin Gothic Book" panose="020B0503020102020204" pitchFamily="34" charset="0"/>
              </a:rPr>
              <a:t>Atbalsts biznesa ideju īstenošanai Latgalē</a:t>
            </a:r>
            <a:endParaRPr lang="en-US" sz="5400" dirty="0"/>
          </a:p>
        </p:txBody>
      </p:sp>
      <p:sp>
        <p:nvSpPr>
          <p:cNvPr id="3" name="Tittel 3">
            <a:extLst>
              <a:ext uri="{FF2B5EF4-FFF2-40B4-BE49-F238E27FC236}">
                <a16:creationId xmlns="" xmlns:a16="http://schemas.microsoft.com/office/drawing/2014/main" id="{9E214450-89DA-4F7C-ABF8-7F79C0D421E9}"/>
              </a:ext>
            </a:extLst>
          </p:cNvPr>
          <p:cNvSpPr txBox="1">
            <a:spLocks/>
          </p:cNvSpPr>
          <p:nvPr/>
        </p:nvSpPr>
        <p:spPr>
          <a:xfrm>
            <a:off x="1260389" y="2473184"/>
            <a:ext cx="21050971" cy="9787295"/>
          </a:xfrm>
          <a:prstGeom prst="rect">
            <a:avLst/>
          </a:prstGeom>
        </p:spPr>
        <p:txBody>
          <a:bodyPr vert="horz" wrap="square" lIns="0" tIns="0" rIns="0" bIns="0" rtlCol="0" anchor="ctr">
            <a:spAutoFit/>
          </a:bodyPr>
          <a:lstStyle>
            <a:lvl1pPr algn="l" defTabSz="1371395" rtl="0" eaLnBrk="1" latinLnBrk="0" hangingPunct="1">
              <a:lnSpc>
                <a:spcPct val="100000"/>
              </a:lnSpc>
              <a:spcBef>
                <a:spcPct val="0"/>
              </a:spcBef>
              <a:buNone/>
              <a:defRPr sz="5250" b="1" kern="1200">
                <a:solidFill>
                  <a:schemeClr val="accent2"/>
                </a:solidFill>
                <a:latin typeface="+mj-lt"/>
                <a:ea typeface="+mj-ea"/>
                <a:cs typeface="+mj-cs"/>
              </a:defRPr>
            </a:lvl1pPr>
          </a:lstStyle>
          <a:p>
            <a:r>
              <a:rPr lang="lv-LV" sz="3600" dirty="0">
                <a:solidFill>
                  <a:srgbClr val="002060"/>
                </a:solidFill>
                <a:latin typeface="Franklin Gothic Book" panose="020B0503020102020204" pitchFamily="34" charset="0"/>
              </a:rPr>
              <a:t>Jauna darba vieta:</a:t>
            </a:r>
            <a:endParaRPr lang="lv-LV" sz="3600" b="0" dirty="0">
              <a:solidFill>
                <a:srgbClr val="002060"/>
              </a:solidFill>
              <a:latin typeface="Franklin Gothic Book" panose="020B0503020102020204" pitchFamily="34" charset="0"/>
            </a:endParaRP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ar darbinieku noslēgts darba līgums, kurā noteikts normālais darba laiks, un par šādu darbinieku tiek maksātas valsts sociālās apdrošināšanas obligātās iemaksas vismaz vienu gadu pēc darba vietas izveides</a:t>
            </a: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divas un vairāk darba vietas sezonas darbu veikšanai, ja tajās kopā nostrādāto stundu skaits atbilst kalendāra gada normālajam darba laikam un par tām ir veiktas valsts sociālās apdrošināšanas obligātās iemaksas</a:t>
            </a:r>
          </a:p>
          <a:p>
            <a:endParaRPr lang="lv-LV" sz="3200" b="0" dirty="0">
              <a:solidFill>
                <a:srgbClr val="002060"/>
              </a:solidFill>
              <a:latin typeface="Franklin Gothic Book" panose="020B0503020102020204" pitchFamily="34" charset="0"/>
            </a:endParaRPr>
          </a:p>
          <a:p>
            <a:r>
              <a:rPr lang="lv-LV" sz="3600" dirty="0">
                <a:solidFill>
                  <a:srgbClr val="002060"/>
                </a:solidFill>
                <a:latin typeface="Franklin Gothic Book" panose="020B0503020102020204" pitchFamily="34" charset="0"/>
              </a:rPr>
              <a:t>Atbalstāmās darbības :</a:t>
            </a:r>
            <a:endParaRPr lang="lv-LV" sz="3200" b="0" dirty="0">
              <a:solidFill>
                <a:srgbClr val="002060"/>
              </a:solidFill>
              <a:latin typeface="Franklin Gothic Book" panose="020B0503020102020204" pitchFamily="34" charset="0"/>
            </a:endParaRP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Ieguldījumi produktu ražošanā:</a:t>
            </a:r>
          </a:p>
          <a:p>
            <a:pPr marL="1676108" lvl="1" indent="-761981">
              <a:buFont typeface="Wingdings" panose="05000000000000000000" pitchFamily="2" charset="2"/>
              <a:buChar char="§"/>
            </a:pPr>
            <a:r>
              <a:rPr lang="lv-LV" sz="2800" b="0" dirty="0">
                <a:solidFill>
                  <a:srgbClr val="002060"/>
                </a:solidFill>
                <a:latin typeface="Franklin Gothic Book" panose="020B0503020102020204" pitchFamily="34" charset="0"/>
              </a:rPr>
              <a:t>ražošanas jaudas </a:t>
            </a:r>
            <a:r>
              <a:rPr lang="lv-LV" sz="2800" dirty="0">
                <a:solidFill>
                  <a:srgbClr val="002060"/>
                </a:solidFill>
                <a:latin typeface="Franklin Gothic Book" panose="020B0503020102020204" pitchFamily="34" charset="0"/>
              </a:rPr>
              <a:t>pieaugumam</a:t>
            </a:r>
            <a:r>
              <a:rPr lang="en-US" sz="2800" dirty="0">
                <a:solidFill>
                  <a:srgbClr val="002060"/>
                </a:solidFill>
                <a:latin typeface="Franklin Gothic Book" panose="020B0503020102020204" pitchFamily="34" charset="0"/>
              </a:rPr>
              <a:t> – </a:t>
            </a:r>
          </a:p>
          <a:p>
            <a:pPr lvl="1"/>
            <a:r>
              <a:rPr lang="en-US" sz="2800" dirty="0">
                <a:solidFill>
                  <a:srgbClr val="002060"/>
                </a:solidFill>
                <a:latin typeface="Franklin Gothic Book" panose="020B0503020102020204" pitchFamily="34" charset="0"/>
              </a:rPr>
              <a:t>	</a:t>
            </a:r>
            <a:r>
              <a:rPr lang="lv-LV" sz="2800" i="1" dirty="0">
                <a:solidFill>
                  <a:srgbClr val="002060"/>
                </a:solidFill>
                <a:latin typeface="Franklin Gothic Book" panose="020B0503020102020204" pitchFamily="34" charset="0"/>
              </a:rPr>
              <a:t>projekta īstenošanas rezultātā tiek ražots/piedāvāts vismaz viens pašlaik ražošanā esošs produkts lielākā daudzumā, </a:t>
            </a:r>
            <a:endParaRPr lang="en-US" sz="2800" i="1" dirty="0">
              <a:solidFill>
                <a:srgbClr val="002060"/>
              </a:solidFill>
              <a:latin typeface="Franklin Gothic Book" panose="020B0503020102020204" pitchFamily="34" charset="0"/>
            </a:endParaRPr>
          </a:p>
          <a:p>
            <a:pPr lvl="1"/>
            <a:r>
              <a:rPr lang="en-US" sz="2800" i="1" dirty="0">
                <a:solidFill>
                  <a:srgbClr val="002060"/>
                </a:solidFill>
                <a:latin typeface="Franklin Gothic Book" panose="020B0503020102020204" pitchFamily="34" charset="0"/>
              </a:rPr>
              <a:t>	</a:t>
            </a:r>
            <a:r>
              <a:rPr lang="lv-LV" sz="2800" i="1" dirty="0">
                <a:solidFill>
                  <a:srgbClr val="002060"/>
                </a:solidFill>
                <a:latin typeface="Franklin Gothic Book" panose="020B0503020102020204" pitchFamily="34" charset="0"/>
              </a:rPr>
              <a:t>salīdzinot ar ražošanas jaudas rādītājiem pirms projekta iesnieguma iesniegšanas</a:t>
            </a:r>
            <a:endParaRPr lang="lv-LV" sz="2800" b="0" i="1" dirty="0">
              <a:solidFill>
                <a:srgbClr val="002060"/>
              </a:solidFill>
              <a:latin typeface="Franklin Gothic Book" panose="020B0503020102020204" pitchFamily="34" charset="0"/>
            </a:endParaRPr>
          </a:p>
          <a:p>
            <a:pPr marL="1676108" lvl="1" indent="-761981">
              <a:buFont typeface="Wingdings" panose="05000000000000000000" pitchFamily="2" charset="2"/>
              <a:buChar char="§"/>
            </a:pPr>
            <a:r>
              <a:rPr lang="lv-LV" sz="2800" b="0" dirty="0">
                <a:solidFill>
                  <a:srgbClr val="002060"/>
                </a:solidFill>
                <a:latin typeface="Franklin Gothic Book" panose="020B0503020102020204" pitchFamily="34" charset="0"/>
              </a:rPr>
              <a:t>produkcijas daudzveidošanai ar produktiem, kuri esošās komercdarbības ietvaros iepriekš nav ražoti</a:t>
            </a:r>
          </a:p>
          <a:p>
            <a:pPr marL="1676108" lvl="1" indent="-761981">
              <a:buFont typeface="Wingdings" panose="05000000000000000000" pitchFamily="2" charset="2"/>
              <a:buChar char="§"/>
            </a:pPr>
            <a:r>
              <a:rPr lang="lv-LV" sz="2800" b="0" dirty="0">
                <a:solidFill>
                  <a:srgbClr val="002060"/>
                </a:solidFill>
                <a:latin typeface="Franklin Gothic Book" panose="020B0503020102020204" pitchFamily="34" charset="0"/>
              </a:rPr>
              <a:t>ražošanas procesu būtiskai maiņai</a:t>
            </a:r>
            <a:r>
              <a:rPr lang="en-US" sz="2800" b="0" dirty="0">
                <a:solidFill>
                  <a:srgbClr val="002060"/>
                </a:solidFill>
                <a:latin typeface="Franklin Gothic Book" panose="020B0503020102020204" pitchFamily="34" charset="0"/>
              </a:rPr>
              <a:t> – </a:t>
            </a:r>
          </a:p>
          <a:p>
            <a:pPr lvl="1"/>
            <a:r>
              <a:rPr lang="en-US" sz="2800" dirty="0">
                <a:solidFill>
                  <a:srgbClr val="002060"/>
                </a:solidFill>
                <a:latin typeface="Franklin Gothic Book" panose="020B0503020102020204" pitchFamily="34" charset="0"/>
              </a:rPr>
              <a:t>	</a:t>
            </a:r>
            <a:r>
              <a:rPr lang="lv-LV" sz="2800" i="1" dirty="0">
                <a:solidFill>
                  <a:srgbClr val="002060"/>
                </a:solidFill>
                <a:latin typeface="Franklin Gothic Book" panose="020B0503020102020204" pitchFamily="34" charset="0"/>
              </a:rPr>
              <a:t>uzlabojumiem, kas rada izmaiņas produkta specifikācijā, tā komponentēs,</a:t>
            </a:r>
            <a:endParaRPr lang="en-US" sz="2800" i="1" dirty="0">
              <a:solidFill>
                <a:srgbClr val="002060"/>
              </a:solidFill>
              <a:latin typeface="Franklin Gothic Book" panose="020B0503020102020204" pitchFamily="34" charset="0"/>
            </a:endParaRPr>
          </a:p>
          <a:p>
            <a:pPr lvl="1"/>
            <a:r>
              <a:rPr lang="en-US" sz="2800" i="1" dirty="0">
                <a:solidFill>
                  <a:srgbClr val="002060"/>
                </a:solidFill>
                <a:latin typeface="Franklin Gothic Book" panose="020B0503020102020204" pitchFamily="34" charset="0"/>
              </a:rPr>
              <a:t>	</a:t>
            </a:r>
            <a:r>
              <a:rPr lang="lv-LV" sz="2800" i="1" dirty="0">
                <a:solidFill>
                  <a:srgbClr val="002060"/>
                </a:solidFill>
                <a:latin typeface="Franklin Gothic Book" panose="020B0503020102020204" pitchFamily="34" charset="0"/>
              </a:rPr>
              <a:t>materiālos, dizainā, iepakojumā, lietotājdraudzīgumā</a:t>
            </a:r>
            <a:r>
              <a:rPr lang="en-US" sz="2800" i="1" dirty="0">
                <a:solidFill>
                  <a:srgbClr val="002060"/>
                </a:solidFill>
                <a:latin typeface="Franklin Gothic Book" panose="020B0503020102020204" pitchFamily="34" charset="0"/>
              </a:rPr>
              <a:t>, </a:t>
            </a:r>
            <a:r>
              <a:rPr lang="en-US" sz="2800" i="1" dirty="0" err="1">
                <a:solidFill>
                  <a:srgbClr val="002060"/>
                </a:solidFill>
                <a:latin typeface="Franklin Gothic Book" panose="020B0503020102020204" pitchFamily="34" charset="0"/>
              </a:rPr>
              <a:t>u.tml</a:t>
            </a:r>
            <a:r>
              <a:rPr lang="en-US" sz="2800" i="1" dirty="0">
                <a:solidFill>
                  <a:srgbClr val="002060"/>
                </a:solidFill>
                <a:latin typeface="Franklin Gothic Book" panose="020B0503020102020204" pitchFamily="34" charset="0"/>
              </a:rPr>
              <a:t>.</a:t>
            </a:r>
            <a:endParaRPr lang="lv-LV" sz="2800" b="0" i="1" dirty="0">
              <a:solidFill>
                <a:srgbClr val="002060"/>
              </a:solidFill>
              <a:latin typeface="Franklin Gothic Book" panose="020B0503020102020204" pitchFamily="34" charset="0"/>
            </a:endParaRPr>
          </a:p>
          <a:p>
            <a:pPr lvl="1"/>
            <a:endParaRPr lang="lv-LV" sz="2800" b="0" dirty="0">
              <a:solidFill>
                <a:srgbClr val="002060"/>
              </a:solidFill>
              <a:latin typeface="Franklin Gothic Book" panose="020B0503020102020204" pitchFamily="34" charset="0"/>
            </a:endParaRP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Ieguldījumi pakalpojumu sniegšanā:</a:t>
            </a:r>
          </a:p>
          <a:p>
            <a:pPr marL="1371327" lvl="1" indent="-457200">
              <a:buFont typeface="Wingdings" panose="05000000000000000000" pitchFamily="2" charset="2"/>
              <a:buChar char="§"/>
            </a:pPr>
            <a:r>
              <a:rPr lang="lv-LV" sz="2800" b="0" dirty="0">
                <a:solidFill>
                  <a:srgbClr val="002060"/>
                </a:solidFill>
                <a:latin typeface="Franklin Gothic Book" panose="020B0503020102020204" pitchFamily="34" charset="0"/>
              </a:rPr>
              <a:t>efektivitātes pieaugumam</a:t>
            </a:r>
          </a:p>
          <a:p>
            <a:pPr marL="1371327" lvl="1" indent="-457200">
              <a:buFont typeface="Wingdings" panose="05000000000000000000" pitchFamily="2" charset="2"/>
              <a:buChar char="§"/>
            </a:pPr>
            <a:r>
              <a:rPr lang="lv-LV" sz="2800" b="0" dirty="0">
                <a:solidFill>
                  <a:srgbClr val="002060"/>
                </a:solidFill>
                <a:latin typeface="Franklin Gothic Book" panose="020B0503020102020204" pitchFamily="34" charset="0"/>
              </a:rPr>
              <a:t>pakalpojumu daudzveidošanai ar pakalpojumiem, kuri esošās komercdarbības ietvaros iepriekš nav sniegti</a:t>
            </a:r>
          </a:p>
          <a:p>
            <a:pPr lvl="1"/>
            <a:endParaRPr lang="lv-LV" sz="2800" b="0" dirty="0">
              <a:solidFill>
                <a:srgbClr val="002060"/>
              </a:solidFill>
              <a:latin typeface="Franklin Gothic Book" panose="020B0503020102020204" pitchFamily="34" charset="0"/>
            </a:endParaRP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Darbinieku produktivitātes kāpināšana</a:t>
            </a:r>
            <a:endParaRPr lang="en-US" sz="3200" b="0" dirty="0">
              <a:solidFill>
                <a:srgbClr val="002060"/>
              </a:solidFill>
              <a:latin typeface="Franklin Gothic Book" panose="020B0503020102020204" pitchFamily="34" charset="0"/>
            </a:endParaRPr>
          </a:p>
        </p:txBody>
      </p:sp>
    </p:spTree>
    <p:extLst>
      <p:ext uri="{BB962C8B-B14F-4D97-AF65-F5344CB8AC3E}">
        <p14:creationId xmlns:p14="http://schemas.microsoft.com/office/powerpoint/2010/main" val="1769231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6EE90A-C0DB-494B-BCA0-8D1B87A1BF3A}"/>
              </a:ext>
            </a:extLst>
          </p:cNvPr>
          <p:cNvSpPr>
            <a:spLocks noGrp="1"/>
          </p:cNvSpPr>
          <p:nvPr>
            <p:ph type="title"/>
          </p:nvPr>
        </p:nvSpPr>
        <p:spPr>
          <a:xfrm>
            <a:off x="1260389" y="1220505"/>
            <a:ext cx="21861705" cy="830997"/>
          </a:xfrm>
        </p:spPr>
        <p:txBody>
          <a:bodyPr/>
          <a:lstStyle/>
          <a:p>
            <a:r>
              <a:rPr lang="lv-LV" sz="5400" dirty="0">
                <a:latin typeface="Franklin Gothic Book" panose="020B0503020102020204" pitchFamily="34" charset="0"/>
              </a:rPr>
              <a:t>Atbalsts biznesa ideju īstenošanai Latgalē</a:t>
            </a:r>
            <a:endParaRPr lang="en-US" sz="5400" dirty="0"/>
          </a:p>
        </p:txBody>
      </p:sp>
      <p:sp>
        <p:nvSpPr>
          <p:cNvPr id="3" name="Tittel 3">
            <a:extLst>
              <a:ext uri="{FF2B5EF4-FFF2-40B4-BE49-F238E27FC236}">
                <a16:creationId xmlns="" xmlns:a16="http://schemas.microsoft.com/office/drawing/2014/main" id="{9E214450-89DA-4F7C-ABF8-7F79C0D421E9}"/>
              </a:ext>
            </a:extLst>
          </p:cNvPr>
          <p:cNvSpPr txBox="1">
            <a:spLocks/>
          </p:cNvSpPr>
          <p:nvPr/>
        </p:nvSpPr>
        <p:spPr>
          <a:xfrm>
            <a:off x="1260389" y="3062410"/>
            <a:ext cx="21050971" cy="7940635"/>
          </a:xfrm>
          <a:prstGeom prst="rect">
            <a:avLst/>
          </a:prstGeom>
        </p:spPr>
        <p:txBody>
          <a:bodyPr vert="horz" wrap="square" lIns="0" tIns="0" rIns="0" bIns="0" rtlCol="0" anchor="ctr">
            <a:spAutoFit/>
          </a:bodyPr>
          <a:lstStyle>
            <a:lvl1pPr algn="l" defTabSz="1371395" rtl="0" eaLnBrk="1" latinLnBrk="0" hangingPunct="1">
              <a:lnSpc>
                <a:spcPct val="100000"/>
              </a:lnSpc>
              <a:spcBef>
                <a:spcPct val="0"/>
              </a:spcBef>
              <a:buNone/>
              <a:defRPr sz="5250" b="1" kern="1200">
                <a:solidFill>
                  <a:schemeClr val="accent2"/>
                </a:solidFill>
                <a:latin typeface="+mj-lt"/>
                <a:ea typeface="+mj-ea"/>
                <a:cs typeface="+mj-cs"/>
              </a:defRPr>
            </a:lvl1pPr>
          </a:lstStyle>
          <a:p>
            <a:r>
              <a:rPr lang="lv-LV" sz="3600" dirty="0">
                <a:solidFill>
                  <a:srgbClr val="002060"/>
                </a:solidFill>
                <a:latin typeface="Franklin Gothic Book" panose="020B0503020102020204" pitchFamily="34" charset="0"/>
              </a:rPr>
              <a:t>Atbalsta pretendenti</a:t>
            </a:r>
          </a:p>
          <a:p>
            <a:endParaRPr lang="lv-LV" sz="3600" b="0" dirty="0">
              <a:solidFill>
                <a:srgbClr val="002060"/>
              </a:solidFill>
              <a:latin typeface="Franklin Gothic Book" panose="020B0503020102020204" pitchFamily="34" charset="0"/>
            </a:endParaRP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Fiziska persona, kas reģistrējusies kā saimnieciskās darbības veicējs</a:t>
            </a:r>
          </a:p>
          <a:p>
            <a:endParaRPr lang="lv-LV" sz="2800" b="0" dirty="0">
              <a:solidFill>
                <a:srgbClr val="002060"/>
              </a:solidFill>
              <a:latin typeface="Franklin Gothic Book" panose="020B0503020102020204" pitchFamily="34" charset="0"/>
            </a:endParaRP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Individuālais komersants / juridiska persona, ja atbilst </a:t>
            </a:r>
            <a:r>
              <a:rPr lang="lv-LV" sz="3200" b="0" dirty="0" err="1">
                <a:solidFill>
                  <a:srgbClr val="002060"/>
                </a:solidFill>
                <a:latin typeface="Franklin Gothic Book" panose="020B0503020102020204" pitchFamily="34" charset="0"/>
              </a:rPr>
              <a:t>mikrouzņēmuma</a:t>
            </a:r>
            <a:r>
              <a:rPr lang="lv-LV" sz="3200" b="0" dirty="0">
                <a:solidFill>
                  <a:srgbClr val="002060"/>
                </a:solidFill>
                <a:latin typeface="Franklin Gothic Book" panose="020B0503020102020204" pitchFamily="34" charset="0"/>
              </a:rPr>
              <a:t> vai mazā uzņēmuma statusam atbilstoši šādiem nosacījumiem:</a:t>
            </a:r>
          </a:p>
          <a:p>
            <a:pPr marL="1676108" lvl="1" indent="-761981">
              <a:buFont typeface="Wingdings" panose="05000000000000000000" pitchFamily="2" charset="2"/>
              <a:buChar char="§"/>
            </a:pPr>
            <a:r>
              <a:rPr lang="lv-LV" sz="2800" b="0" dirty="0" err="1">
                <a:solidFill>
                  <a:srgbClr val="002060"/>
                </a:solidFill>
                <a:latin typeface="Franklin Gothic Book" panose="020B0503020102020204" pitchFamily="34" charset="0"/>
              </a:rPr>
              <a:t>Mikrouzņēmuma</a:t>
            </a:r>
            <a:r>
              <a:rPr lang="lv-LV" sz="2800" b="0" dirty="0">
                <a:solidFill>
                  <a:srgbClr val="002060"/>
                </a:solidFill>
                <a:latin typeface="Franklin Gothic Book" panose="020B0503020102020204" pitchFamily="34" charset="0"/>
              </a:rPr>
              <a:t> darbinieku skaits projekta iesniegšanas brīdī un projekta īstenošanas laikā nav lielāks par </a:t>
            </a:r>
            <a:r>
              <a:rPr lang="lv-LV" sz="2800" b="1" dirty="0">
                <a:solidFill>
                  <a:srgbClr val="002060"/>
                </a:solidFill>
                <a:latin typeface="Franklin Gothic Book" panose="020B0503020102020204" pitchFamily="34" charset="0"/>
              </a:rPr>
              <a:t>5</a:t>
            </a:r>
            <a:r>
              <a:rPr lang="lv-LV" sz="2800" b="0" dirty="0">
                <a:solidFill>
                  <a:srgbClr val="002060"/>
                </a:solidFill>
                <a:latin typeface="Franklin Gothic Book" panose="020B0503020102020204" pitchFamily="34" charset="0"/>
              </a:rPr>
              <a:t>, apgrozījums kalendāra gadā nepārsniedz </a:t>
            </a:r>
            <a:r>
              <a:rPr lang="lv-LV" sz="2800" b="1" dirty="0">
                <a:solidFill>
                  <a:srgbClr val="002060"/>
                </a:solidFill>
                <a:latin typeface="Franklin Gothic Book" panose="020B0503020102020204" pitchFamily="34" charset="0"/>
              </a:rPr>
              <a:t>40 000 EUR</a:t>
            </a:r>
          </a:p>
          <a:p>
            <a:pPr marL="1676108" lvl="1" indent="-761981">
              <a:buFont typeface="Wingdings" panose="05000000000000000000" pitchFamily="2" charset="2"/>
              <a:buChar char="§"/>
            </a:pPr>
            <a:r>
              <a:rPr lang="lv-LV" sz="2800" b="0" dirty="0">
                <a:solidFill>
                  <a:srgbClr val="002060"/>
                </a:solidFill>
                <a:latin typeface="Franklin Gothic Book" panose="020B0503020102020204" pitchFamily="34" charset="0"/>
              </a:rPr>
              <a:t>Mazā uzņēmuma darbinieku skaits projekta iesniegšanas brīdī un projekta īstenošanas laikā nav lielāks par </a:t>
            </a:r>
            <a:r>
              <a:rPr lang="lv-LV" sz="2800" b="1" dirty="0">
                <a:solidFill>
                  <a:srgbClr val="002060"/>
                </a:solidFill>
                <a:latin typeface="Franklin Gothic Book" panose="020B0503020102020204" pitchFamily="34" charset="0"/>
              </a:rPr>
              <a:t>20</a:t>
            </a:r>
            <a:r>
              <a:rPr lang="lv-LV" sz="2800" b="0" dirty="0">
                <a:solidFill>
                  <a:srgbClr val="002060"/>
                </a:solidFill>
                <a:latin typeface="Franklin Gothic Book" panose="020B0503020102020204" pitchFamily="34" charset="0"/>
              </a:rPr>
              <a:t>, apgrozījums kalendāra gadā nepārsniedz </a:t>
            </a:r>
            <a:r>
              <a:rPr lang="lv-LV" sz="2800" b="1" dirty="0">
                <a:solidFill>
                  <a:srgbClr val="002060"/>
                </a:solidFill>
                <a:latin typeface="Franklin Gothic Book" panose="020B0503020102020204" pitchFamily="34" charset="0"/>
              </a:rPr>
              <a:t>1 000 000 EUR</a:t>
            </a:r>
          </a:p>
          <a:p>
            <a:pPr marL="1676108" lvl="1" indent="-761981">
              <a:buFont typeface="Wingdings" panose="05000000000000000000" pitchFamily="2" charset="2"/>
              <a:buChar char="§"/>
            </a:pPr>
            <a:r>
              <a:rPr lang="lv-LV" sz="2800" dirty="0">
                <a:solidFill>
                  <a:srgbClr val="002060"/>
                </a:solidFill>
                <a:latin typeface="Franklin Gothic Book" panose="020B0503020102020204" pitchFamily="34" charset="0"/>
              </a:rPr>
              <a:t>Pamatkapitālā ir vismaz </a:t>
            </a:r>
            <a:r>
              <a:rPr lang="lv-LV" sz="2800" b="1" dirty="0">
                <a:solidFill>
                  <a:srgbClr val="002060"/>
                </a:solidFill>
                <a:latin typeface="Franklin Gothic Book" panose="020B0503020102020204" pitchFamily="34" charset="0"/>
              </a:rPr>
              <a:t>75%</a:t>
            </a:r>
            <a:r>
              <a:rPr lang="lv-LV" sz="2800" dirty="0">
                <a:solidFill>
                  <a:srgbClr val="002060"/>
                </a:solidFill>
                <a:latin typeface="Franklin Gothic Book" panose="020B0503020102020204" pitchFamily="34" charset="0"/>
              </a:rPr>
              <a:t> privātā kapitāla daļu`</a:t>
            </a:r>
          </a:p>
          <a:p>
            <a:pPr marL="1676108" lvl="1" indent="-761981">
              <a:buFont typeface="Wingdings" panose="05000000000000000000" pitchFamily="2" charset="2"/>
              <a:buChar char="§"/>
            </a:pPr>
            <a:endParaRPr lang="lv-LV" sz="2800" b="0" dirty="0">
              <a:solidFill>
                <a:srgbClr val="002060"/>
              </a:solidFill>
              <a:latin typeface="Franklin Gothic Book" panose="020B0503020102020204" pitchFamily="34" charset="0"/>
            </a:endParaRP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Nosakot darbinieku skaitu un apgrozījuma apmēru, ņem vērā arī saistītos uzņēmumus</a:t>
            </a:r>
          </a:p>
          <a:p>
            <a:endParaRPr lang="lv-LV" sz="2800" b="0" dirty="0">
              <a:solidFill>
                <a:srgbClr val="002060"/>
              </a:solidFill>
              <a:latin typeface="Franklin Gothic Book" panose="020B0503020102020204" pitchFamily="34" charset="0"/>
            </a:endParaRP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Saimniecisko darbību / komercdarbību veic Latgales reģionā (juridiskajā adresē vai VID reģistrētā struktūrvienībā)</a:t>
            </a:r>
          </a:p>
          <a:p>
            <a:endParaRPr lang="lv-LV" sz="2800" b="0" dirty="0">
              <a:solidFill>
                <a:srgbClr val="002060"/>
              </a:solidFill>
              <a:latin typeface="Franklin Gothic Book" panose="020B0503020102020204" pitchFamily="34" charset="0"/>
            </a:endParaRPr>
          </a:p>
          <a:p>
            <a:endParaRPr lang="lv-LV" sz="3200" b="0" dirty="0">
              <a:solidFill>
                <a:srgbClr val="002060"/>
              </a:solidFill>
              <a:latin typeface="Franklin Gothic Book" panose="020B0503020102020204" pitchFamily="34" charset="0"/>
            </a:endParaRPr>
          </a:p>
        </p:txBody>
      </p:sp>
    </p:spTree>
    <p:extLst>
      <p:ext uri="{BB962C8B-B14F-4D97-AF65-F5344CB8AC3E}">
        <p14:creationId xmlns:p14="http://schemas.microsoft.com/office/powerpoint/2010/main" val="654236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08B8BE8-00F0-4957-AA5E-8B8F66440960}"/>
              </a:ext>
            </a:extLst>
          </p:cNvPr>
          <p:cNvSpPr>
            <a:spLocks noGrp="1"/>
          </p:cNvSpPr>
          <p:nvPr>
            <p:ph type="title"/>
          </p:nvPr>
        </p:nvSpPr>
        <p:spPr>
          <a:xfrm>
            <a:off x="1259562" y="1220506"/>
            <a:ext cx="12277305" cy="830997"/>
          </a:xfrm>
        </p:spPr>
        <p:txBody>
          <a:bodyPr/>
          <a:lstStyle/>
          <a:p>
            <a:r>
              <a:rPr lang="lv-LV" sz="5400" dirty="0">
                <a:latin typeface="Franklin Gothic Book" panose="020B0503020102020204" pitchFamily="34" charset="0"/>
              </a:rPr>
              <a:t>Atbalsts biznesa ideju īstenošanai Latgalē</a:t>
            </a:r>
            <a:endParaRPr lang="en-US" sz="5400" dirty="0"/>
          </a:p>
        </p:txBody>
      </p:sp>
      <p:sp>
        <p:nvSpPr>
          <p:cNvPr id="4" name="Content Placeholder 3">
            <a:extLst>
              <a:ext uri="{FF2B5EF4-FFF2-40B4-BE49-F238E27FC236}">
                <a16:creationId xmlns="" xmlns:a16="http://schemas.microsoft.com/office/drawing/2014/main" id="{EDC0974A-0627-4F2A-9544-8AB3488D9F98}"/>
              </a:ext>
            </a:extLst>
          </p:cNvPr>
          <p:cNvSpPr>
            <a:spLocks noGrp="1"/>
          </p:cNvSpPr>
          <p:nvPr>
            <p:ph idx="1"/>
          </p:nvPr>
        </p:nvSpPr>
        <p:spPr>
          <a:xfrm>
            <a:off x="1259562" y="3695047"/>
            <a:ext cx="12277305" cy="9187986"/>
          </a:xfrm>
        </p:spPr>
        <p:txBody>
          <a:bodyPr/>
          <a:lstStyle/>
          <a:p>
            <a:pPr marL="0" indent="0">
              <a:buNone/>
            </a:pPr>
            <a:r>
              <a:rPr lang="en-US" sz="3200" b="0" dirty="0" err="1">
                <a:solidFill>
                  <a:srgbClr val="002060"/>
                </a:solidFill>
                <a:latin typeface="Franklin Gothic Book" panose="020B0503020102020204" pitchFamily="34" charset="0"/>
              </a:rPr>
              <a:t>Projekta</a:t>
            </a:r>
            <a:r>
              <a:rPr lang="en-US" sz="3200" b="0" dirty="0">
                <a:solidFill>
                  <a:srgbClr val="002060"/>
                </a:solidFill>
                <a:latin typeface="Franklin Gothic Book" panose="020B0503020102020204" pitchFamily="34" charset="0"/>
              </a:rPr>
              <a:t> </a:t>
            </a:r>
            <a:r>
              <a:rPr lang="en-US" sz="3200" b="0" dirty="0" err="1">
                <a:solidFill>
                  <a:srgbClr val="002060"/>
                </a:solidFill>
                <a:latin typeface="Franklin Gothic Book" panose="020B0503020102020204" pitchFamily="34" charset="0"/>
              </a:rPr>
              <a:t>iesnieguma</a:t>
            </a:r>
            <a:r>
              <a:rPr lang="en-US" sz="3200" b="0" dirty="0">
                <a:solidFill>
                  <a:srgbClr val="002060"/>
                </a:solidFill>
                <a:latin typeface="Franklin Gothic Book" panose="020B0503020102020204" pitchFamily="34" charset="0"/>
              </a:rPr>
              <a:t> </a:t>
            </a:r>
            <a:r>
              <a:rPr lang="en-US" sz="3200" b="0" dirty="0" err="1">
                <a:solidFill>
                  <a:srgbClr val="002060"/>
                </a:solidFill>
                <a:latin typeface="Franklin Gothic Book" panose="020B0503020102020204" pitchFamily="34" charset="0"/>
              </a:rPr>
              <a:t>iesniedzējs</a:t>
            </a:r>
            <a:r>
              <a:rPr lang="lv-LV" sz="3200" b="0" dirty="0">
                <a:solidFill>
                  <a:srgbClr val="002060"/>
                </a:solidFill>
                <a:latin typeface="Franklin Gothic Book" panose="020B0503020102020204" pitchFamily="34" charset="0"/>
              </a:rPr>
              <a:t> </a:t>
            </a:r>
            <a:r>
              <a:rPr lang="lv-LV" sz="3200" dirty="0">
                <a:solidFill>
                  <a:srgbClr val="002060"/>
                </a:solidFill>
                <a:latin typeface="Franklin Gothic Book" panose="020B0503020102020204" pitchFamily="34" charset="0"/>
              </a:rPr>
              <a:t>p</a:t>
            </a:r>
            <a:r>
              <a:rPr lang="en-US" sz="3200" dirty="0" err="1">
                <a:solidFill>
                  <a:srgbClr val="002060"/>
                </a:solidFill>
                <a:latin typeface="Franklin Gothic Book" panose="020B0503020102020204" pitchFamily="34" charset="0"/>
              </a:rPr>
              <a:t>rojektu</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īsteno</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viens</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vai</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kopā</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ar</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vienu</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vai</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vairākiem</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projekta</a:t>
            </a:r>
            <a:r>
              <a:rPr lang="en-US" sz="3200" dirty="0">
                <a:solidFill>
                  <a:srgbClr val="002060"/>
                </a:solidFill>
                <a:latin typeface="Franklin Gothic Book" panose="020B0503020102020204" pitchFamily="34" charset="0"/>
              </a:rPr>
              <a:t> </a:t>
            </a:r>
            <a:r>
              <a:rPr lang="en-US" sz="3200" dirty="0" err="1">
                <a:solidFill>
                  <a:srgbClr val="002060"/>
                </a:solidFill>
                <a:latin typeface="Franklin Gothic Book" panose="020B0503020102020204" pitchFamily="34" charset="0"/>
              </a:rPr>
              <a:t>partneriem</a:t>
            </a:r>
            <a:r>
              <a:rPr lang="lv-LV" sz="3200" dirty="0">
                <a:solidFill>
                  <a:srgbClr val="002060"/>
                </a:solidFill>
                <a:latin typeface="Franklin Gothic Book" panose="020B0503020102020204" pitchFamily="34" charset="0"/>
              </a:rPr>
              <a:t>.</a:t>
            </a:r>
          </a:p>
          <a:p>
            <a:pPr marL="0" indent="0">
              <a:spcBef>
                <a:spcPts val="1200"/>
              </a:spcBef>
              <a:buNone/>
            </a:pPr>
            <a:r>
              <a:rPr lang="lv-LV" sz="3200" dirty="0">
                <a:solidFill>
                  <a:srgbClr val="002060"/>
                </a:solidFill>
                <a:latin typeface="Franklin Gothic Book" panose="020B0503020102020204" pitchFamily="34" charset="0"/>
              </a:rPr>
              <a:t>Projekta partnerus piesaista </a:t>
            </a:r>
            <a:r>
              <a:rPr lang="lv-LV" sz="3200" b="1" dirty="0">
                <a:solidFill>
                  <a:srgbClr val="002060"/>
                </a:solidFill>
                <a:latin typeface="Franklin Gothic Book" panose="020B0503020102020204" pitchFamily="34" charset="0"/>
              </a:rPr>
              <a:t>tikai apmācību aktivitātēm.</a:t>
            </a:r>
          </a:p>
          <a:p>
            <a:pPr marL="0" indent="0">
              <a:spcBef>
                <a:spcPts val="1200"/>
              </a:spcBef>
              <a:buNone/>
            </a:pPr>
            <a:endParaRPr lang="lv-LV" sz="3200" b="1" dirty="0">
              <a:solidFill>
                <a:srgbClr val="002060"/>
              </a:solidFill>
              <a:latin typeface="Franklin Gothic Book" panose="020B0503020102020204" pitchFamily="34" charset="0"/>
            </a:endParaRPr>
          </a:p>
          <a:p>
            <a:pPr marL="0" indent="0">
              <a:spcBef>
                <a:spcPts val="1200"/>
              </a:spcBef>
              <a:buNone/>
            </a:pPr>
            <a:r>
              <a:rPr lang="lv-LV" sz="3200" dirty="0">
                <a:solidFill>
                  <a:srgbClr val="002060"/>
                </a:solidFill>
                <a:latin typeface="Franklin Gothic Book" panose="020B0503020102020204" pitchFamily="34" charset="0"/>
              </a:rPr>
              <a:t>Projekta partneri var būt:</a:t>
            </a:r>
          </a:p>
          <a:p>
            <a:pPr>
              <a:spcBef>
                <a:spcPts val="600"/>
              </a:spcBef>
            </a:pPr>
            <a:r>
              <a:rPr lang="lv-LV" sz="3200" dirty="0">
                <a:solidFill>
                  <a:srgbClr val="002060"/>
                </a:solidFill>
                <a:latin typeface="Franklin Gothic Book" panose="020B0503020102020204" pitchFamily="34" charset="0"/>
              </a:rPr>
              <a:t>Latvijas Republikas tiešās pārvaldes iestāde vai atvasināta publiska persona vai tās iestāde;</a:t>
            </a:r>
          </a:p>
          <a:p>
            <a:pPr>
              <a:spcBef>
                <a:spcPts val="600"/>
              </a:spcBef>
            </a:pPr>
            <a:r>
              <a:rPr lang="lv-LV" sz="3200" dirty="0">
                <a:solidFill>
                  <a:srgbClr val="002060"/>
                </a:solidFill>
                <a:latin typeface="Franklin Gothic Book" panose="020B0503020102020204" pitchFamily="34" charset="0"/>
              </a:rPr>
              <a:t>Latvijas Republikā reģistrēta biedrība, nodibinājums vai komersants;</a:t>
            </a:r>
          </a:p>
          <a:p>
            <a:pPr>
              <a:spcBef>
                <a:spcPts val="600"/>
              </a:spcBef>
            </a:pPr>
            <a:r>
              <a:rPr lang="lv-LV" sz="3200" dirty="0">
                <a:solidFill>
                  <a:srgbClr val="002060"/>
                </a:solidFill>
                <a:latin typeface="Franklin Gothic Book" panose="020B0503020102020204" pitchFamily="34" charset="0"/>
              </a:rPr>
              <a:t>jebkura valsts vai privāta struktūra, kā arī nevalstiskā sektora organizācija </a:t>
            </a:r>
            <a:r>
              <a:rPr lang="lv-LV" sz="3200" dirty="0" err="1">
                <a:solidFill>
                  <a:srgbClr val="002060"/>
                </a:solidFill>
                <a:latin typeface="Franklin Gothic Book" panose="020B0503020102020204" pitchFamily="34" charset="0"/>
              </a:rPr>
              <a:t>donorvalstīs</a:t>
            </a:r>
            <a:r>
              <a:rPr lang="lv-LV" sz="3200" dirty="0">
                <a:solidFill>
                  <a:srgbClr val="002060"/>
                </a:solidFill>
                <a:latin typeface="Franklin Gothic Book" panose="020B0503020102020204" pitchFamily="34" charset="0"/>
              </a:rPr>
              <a:t> un EEZ FI saņēmējvalstīs                     (Bulgārija, Čehija, Grieķija, Horvātija, Igaunija, Kipra, Lietuva, Malta, Polija, Portugāle, Rumānija, Slovākija, Slovēnija un Ungārija),                vai ārpus Eiropas Ekonomikas zonas, ja tai ir kopīga robeža ar Latvijas Republiku, vai jebkura starptautiska organizācija vai tās aģentūra.</a:t>
            </a:r>
          </a:p>
          <a:p>
            <a:endParaRPr lang="en-US" dirty="0"/>
          </a:p>
        </p:txBody>
      </p:sp>
      <p:sp>
        <p:nvSpPr>
          <p:cNvPr id="5" name="Text Placeholder 4">
            <a:extLst>
              <a:ext uri="{FF2B5EF4-FFF2-40B4-BE49-F238E27FC236}">
                <a16:creationId xmlns="" xmlns:a16="http://schemas.microsoft.com/office/drawing/2014/main" id="{6F1A8749-B3BF-4F95-B0B5-13687621F798}"/>
              </a:ext>
            </a:extLst>
          </p:cNvPr>
          <p:cNvSpPr>
            <a:spLocks noGrp="1"/>
          </p:cNvSpPr>
          <p:nvPr>
            <p:ph type="body" sz="quarter" idx="11"/>
          </p:nvPr>
        </p:nvSpPr>
        <p:spPr>
          <a:xfrm>
            <a:off x="1259561" y="2596276"/>
            <a:ext cx="12277305" cy="553998"/>
          </a:xfrm>
        </p:spPr>
        <p:txBody>
          <a:bodyPr/>
          <a:lstStyle/>
          <a:p>
            <a:r>
              <a:rPr lang="lv-LV" sz="3600" dirty="0">
                <a:latin typeface="Franklin Gothic Book" panose="020B0503020102020204" pitchFamily="34" charset="0"/>
              </a:rPr>
              <a:t>P</a:t>
            </a:r>
            <a:r>
              <a:rPr lang="en-US" sz="3600" dirty="0" err="1">
                <a:latin typeface="Franklin Gothic Book" panose="020B0503020102020204" pitchFamily="34" charset="0"/>
              </a:rPr>
              <a:t>rojekta</a:t>
            </a:r>
            <a:r>
              <a:rPr lang="en-US" sz="3600" dirty="0">
                <a:latin typeface="Franklin Gothic Book" panose="020B0503020102020204" pitchFamily="34" charset="0"/>
              </a:rPr>
              <a:t> </a:t>
            </a:r>
            <a:r>
              <a:rPr lang="en-US" sz="3600" dirty="0" err="1">
                <a:latin typeface="Franklin Gothic Book" panose="020B0503020102020204" pitchFamily="34" charset="0"/>
              </a:rPr>
              <a:t>partneri</a:t>
            </a:r>
            <a:endParaRPr lang="lv-LV" sz="3600" dirty="0">
              <a:latin typeface="Franklin Gothic Book" panose="020B0503020102020204" pitchFamily="34" charset="0"/>
            </a:endParaRP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441" r="26441"/>
          <a:stretch>
            <a:fillRect/>
          </a:stretch>
        </p:blipFill>
        <p:spPr/>
      </p:pic>
    </p:spTree>
    <p:extLst>
      <p:ext uri="{BB962C8B-B14F-4D97-AF65-F5344CB8AC3E}">
        <p14:creationId xmlns:p14="http://schemas.microsoft.com/office/powerpoint/2010/main" val="3356003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6EE90A-C0DB-494B-BCA0-8D1B87A1BF3A}"/>
              </a:ext>
            </a:extLst>
          </p:cNvPr>
          <p:cNvSpPr>
            <a:spLocks noGrp="1"/>
          </p:cNvSpPr>
          <p:nvPr>
            <p:ph type="title"/>
          </p:nvPr>
        </p:nvSpPr>
        <p:spPr>
          <a:xfrm>
            <a:off x="1260389" y="1220505"/>
            <a:ext cx="21861705" cy="830997"/>
          </a:xfrm>
        </p:spPr>
        <p:txBody>
          <a:bodyPr/>
          <a:lstStyle/>
          <a:p>
            <a:r>
              <a:rPr lang="lv-LV" sz="5400" dirty="0">
                <a:latin typeface="Franklin Gothic Book" panose="020B0503020102020204" pitchFamily="34" charset="0"/>
              </a:rPr>
              <a:t>Atbalsts biznesa ideju īstenošanai Latgalē</a:t>
            </a:r>
            <a:endParaRPr lang="en-US" sz="5400" dirty="0"/>
          </a:p>
        </p:txBody>
      </p:sp>
      <p:sp>
        <p:nvSpPr>
          <p:cNvPr id="3" name="Tittel 3">
            <a:extLst>
              <a:ext uri="{FF2B5EF4-FFF2-40B4-BE49-F238E27FC236}">
                <a16:creationId xmlns="" xmlns:a16="http://schemas.microsoft.com/office/drawing/2014/main" id="{9E214450-89DA-4F7C-ABF8-7F79C0D421E9}"/>
              </a:ext>
            </a:extLst>
          </p:cNvPr>
          <p:cNvSpPr txBox="1">
            <a:spLocks/>
          </p:cNvSpPr>
          <p:nvPr/>
        </p:nvSpPr>
        <p:spPr>
          <a:xfrm>
            <a:off x="1260389" y="2605441"/>
            <a:ext cx="21050971" cy="9171742"/>
          </a:xfrm>
          <a:prstGeom prst="rect">
            <a:avLst/>
          </a:prstGeom>
        </p:spPr>
        <p:txBody>
          <a:bodyPr vert="horz" wrap="square" lIns="0" tIns="0" rIns="0" bIns="0" rtlCol="0" anchor="ctr">
            <a:spAutoFit/>
          </a:bodyPr>
          <a:lstStyle>
            <a:lvl1pPr algn="l" defTabSz="1371395" rtl="0" eaLnBrk="1" latinLnBrk="0" hangingPunct="1">
              <a:lnSpc>
                <a:spcPct val="100000"/>
              </a:lnSpc>
              <a:spcBef>
                <a:spcPct val="0"/>
              </a:spcBef>
              <a:buNone/>
              <a:defRPr sz="5250" b="1" kern="1200">
                <a:solidFill>
                  <a:schemeClr val="accent2"/>
                </a:solidFill>
                <a:latin typeface="+mj-lt"/>
                <a:ea typeface="+mj-ea"/>
                <a:cs typeface="+mj-cs"/>
              </a:defRPr>
            </a:lvl1pPr>
          </a:lstStyle>
          <a:p>
            <a:r>
              <a:rPr lang="lv-LV" sz="3600" dirty="0">
                <a:solidFill>
                  <a:srgbClr val="002060"/>
                </a:solidFill>
                <a:latin typeface="Franklin Gothic Book" panose="020B0503020102020204" pitchFamily="34" charset="0"/>
              </a:rPr>
              <a:t>Attiecināmās izmaksas:</a:t>
            </a:r>
            <a:endParaRPr lang="lv-LV" sz="3600" b="0" dirty="0">
              <a:solidFill>
                <a:srgbClr val="002060"/>
              </a:solidFill>
              <a:latin typeface="Franklin Gothic Book" panose="020B0503020102020204" pitchFamily="34" charset="0"/>
            </a:endParaRP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Jaunu pamatlīdzekļu iegādes izmaksas pilnā apmērā, ja:</a:t>
            </a:r>
          </a:p>
          <a:p>
            <a:pPr marL="1371327" lvl="1" indent="-457200">
              <a:buFont typeface="Wingdings" panose="05000000000000000000" pitchFamily="2" charset="2"/>
              <a:buChar char="§"/>
            </a:pPr>
            <a:r>
              <a:rPr lang="lv-LV" sz="2800" b="0" dirty="0">
                <a:solidFill>
                  <a:srgbClr val="002060"/>
                </a:solidFill>
                <a:latin typeface="Franklin Gothic Book" panose="020B0503020102020204" pitchFamily="34" charset="0"/>
              </a:rPr>
              <a:t>patur to savā īpašumā, norāda grāmatvedības uzskaitē un turpina izmantot pilnā apjomā vismaz 5 gadus pēc projekta noslēguma pārskata apstiprināšanas</a:t>
            </a:r>
          </a:p>
          <a:p>
            <a:pPr marL="1371327" lvl="1" indent="-457200">
              <a:buFont typeface="Wingdings" panose="05000000000000000000" pitchFamily="2" charset="2"/>
              <a:buChar char="§"/>
            </a:pPr>
            <a:r>
              <a:rPr lang="lv-LV" sz="2800" b="0" dirty="0">
                <a:solidFill>
                  <a:srgbClr val="002060"/>
                </a:solidFill>
                <a:latin typeface="Franklin Gothic Book" panose="020B0503020102020204" pitchFamily="34" charset="0"/>
              </a:rPr>
              <a:t>apdrošina pret zaudējumiem (ugunsgrēks, zādzība u.c.) projekta īstenošanas laikā un vismaz 5 gadus pēc projekta noslēguma pārskata apstiprināšanas</a:t>
            </a:r>
          </a:p>
          <a:p>
            <a:pPr marL="1371327" lvl="1" indent="-457200">
              <a:buFont typeface="Wingdings" panose="05000000000000000000" pitchFamily="2" charset="2"/>
              <a:buChar char="§"/>
            </a:pPr>
            <a:r>
              <a:rPr lang="lv-LV" sz="2800" b="0" dirty="0">
                <a:solidFill>
                  <a:srgbClr val="002060"/>
                </a:solidFill>
                <a:latin typeface="Franklin Gothic Book" panose="020B0503020102020204" pitchFamily="34" charset="0"/>
              </a:rPr>
              <a:t>paredz atbilstošus resursus tehniskajai apkopei vismaz 5 gadus pēc projekta noslēguma pārskata apstiprināšanas</a:t>
            </a: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Projekta laikā iegādāto programmnodrošinājumu un pamatlīdzekļu nolietojuma daļa, kas atbilst projekta izmaksu </a:t>
            </a:r>
            <a:r>
              <a:rPr lang="lv-LV" sz="3200" b="0" dirty="0" err="1">
                <a:solidFill>
                  <a:srgbClr val="002060"/>
                </a:solidFill>
                <a:latin typeface="Franklin Gothic Book" panose="020B0503020102020204" pitchFamily="34" charset="0"/>
              </a:rPr>
              <a:t>attiecināmības</a:t>
            </a:r>
            <a:r>
              <a:rPr lang="lv-LV" sz="3200" b="0" dirty="0">
                <a:solidFill>
                  <a:srgbClr val="002060"/>
                </a:solidFill>
                <a:latin typeface="Franklin Gothic Book" panose="020B0503020102020204" pitchFamily="34" charset="0"/>
              </a:rPr>
              <a:t> periodam un faktiskā lietojuma apjomam</a:t>
            </a: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Patentu, licenču, autortiesību un preču zīmju saņemšanas vai izmantošanas izmaksas </a:t>
            </a:r>
          </a:p>
          <a:p>
            <a:r>
              <a:rPr lang="lv-LV" sz="3200" b="0" dirty="0">
                <a:solidFill>
                  <a:srgbClr val="002060"/>
                </a:solidFill>
                <a:latin typeface="Franklin Gothic Book" panose="020B0503020102020204" pitchFamily="34" charset="0"/>
              </a:rPr>
              <a:t>     (līdz 10% no kopējām attiecināmajām izmaksām)</a:t>
            </a: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Maksa par darbinieku dalību mācībās, ja tiek saņemts sertifikāts vai apliecinājums</a:t>
            </a:r>
          </a:p>
          <a:p>
            <a:r>
              <a:rPr lang="lv-LV" sz="3200" b="0" dirty="0">
                <a:solidFill>
                  <a:srgbClr val="002060"/>
                </a:solidFill>
                <a:latin typeface="Franklin Gothic Book" panose="020B0503020102020204" pitchFamily="34" charset="0"/>
              </a:rPr>
              <a:t>     (līdz 10% no kopējām attiecināmajām izmaksām)</a:t>
            </a:r>
          </a:p>
          <a:p>
            <a:pPr marL="457200" indent="-457200">
              <a:buFont typeface="Wingdings" panose="05000000000000000000" pitchFamily="2" charset="2"/>
              <a:buChar char="§"/>
            </a:pPr>
            <a:r>
              <a:rPr lang="lv-LV" sz="3200" b="0" dirty="0">
                <a:solidFill>
                  <a:srgbClr val="002060"/>
                </a:solidFill>
                <a:latin typeface="Franklin Gothic Book" panose="020B0503020102020204" pitchFamily="34" charset="0"/>
              </a:rPr>
              <a:t>Zvērināta revidenta / iekšējā audita struktūrvienības izmaksas, ja projekta partneris nav reģistrēts Latvijas Republikā</a:t>
            </a:r>
          </a:p>
          <a:p>
            <a:endParaRPr lang="lv-LV" sz="3200" b="0" dirty="0">
              <a:solidFill>
                <a:srgbClr val="002060"/>
              </a:solidFill>
              <a:latin typeface="Franklin Gothic Book" panose="020B0503020102020204" pitchFamily="34" charset="0"/>
            </a:endParaRPr>
          </a:p>
          <a:p>
            <a:r>
              <a:rPr lang="lv-LV" sz="3600" dirty="0">
                <a:solidFill>
                  <a:srgbClr val="002060"/>
                </a:solidFill>
                <a:latin typeface="Franklin Gothic Book" panose="020B0503020102020204" pitchFamily="34" charset="0"/>
              </a:rPr>
              <a:t>Projekta īstenošanas ilgums:</a:t>
            </a: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līdz 12 mēnešiem</a:t>
            </a:r>
          </a:p>
          <a:p>
            <a:pPr marL="761981" indent="-761981">
              <a:buFont typeface="Wingdings" panose="05000000000000000000" pitchFamily="2" charset="2"/>
              <a:buChar char="§"/>
            </a:pPr>
            <a:r>
              <a:rPr lang="lv-LV" sz="3200" b="0" dirty="0">
                <a:solidFill>
                  <a:srgbClr val="002060"/>
                </a:solidFill>
                <a:latin typeface="Franklin Gothic Book" panose="020B0503020102020204" pitchFamily="34" charset="0"/>
              </a:rPr>
              <a:t>līdz 24 mēnešiem, ja attiecināmās izmaksās ietilpst programmnodrošinājuma iegāde un / vai pamatlīdzekļu nolietojuma daļa atbilstoši projekta izmaksu attiecināmības periodam un faktiskā lietojuma apjomam</a:t>
            </a:r>
          </a:p>
        </p:txBody>
      </p:sp>
    </p:spTree>
    <p:extLst>
      <p:ext uri="{BB962C8B-B14F-4D97-AF65-F5344CB8AC3E}">
        <p14:creationId xmlns:p14="http://schemas.microsoft.com/office/powerpoint/2010/main" val="3325235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11FB031-22D7-4B08-9E14-CCCB306AE8AA}"/>
              </a:ext>
            </a:extLst>
          </p:cNvPr>
          <p:cNvSpPr>
            <a:spLocks noGrp="1"/>
          </p:cNvSpPr>
          <p:nvPr>
            <p:ph type="title"/>
          </p:nvPr>
        </p:nvSpPr>
        <p:spPr>
          <a:xfrm>
            <a:off x="1260390" y="1220505"/>
            <a:ext cx="12277305" cy="830997"/>
          </a:xfrm>
        </p:spPr>
        <p:txBody>
          <a:bodyPr/>
          <a:lstStyle/>
          <a:p>
            <a:r>
              <a:rPr lang="en-US" sz="5400" dirty="0" err="1">
                <a:latin typeface="Franklin Gothic Book" panose="020B0503020102020204" pitchFamily="34" charset="0"/>
              </a:rPr>
              <a:t>Atbalsts</a:t>
            </a:r>
            <a:r>
              <a:rPr lang="en-US" sz="5400" dirty="0">
                <a:latin typeface="Franklin Gothic Book" panose="020B0503020102020204" pitchFamily="34" charset="0"/>
              </a:rPr>
              <a:t> </a:t>
            </a:r>
            <a:r>
              <a:rPr lang="en-US" sz="5400" dirty="0" err="1">
                <a:latin typeface="Franklin Gothic Book" panose="020B0503020102020204" pitchFamily="34" charset="0"/>
              </a:rPr>
              <a:t>biznesa</a:t>
            </a:r>
            <a:r>
              <a:rPr lang="en-US" sz="5400" dirty="0">
                <a:latin typeface="Franklin Gothic Book" panose="020B0503020102020204" pitchFamily="34" charset="0"/>
              </a:rPr>
              <a:t> </a:t>
            </a:r>
            <a:r>
              <a:rPr lang="en-US" sz="5400" dirty="0" err="1">
                <a:latin typeface="Franklin Gothic Book" panose="020B0503020102020204" pitchFamily="34" charset="0"/>
              </a:rPr>
              <a:t>ideju</a:t>
            </a:r>
            <a:r>
              <a:rPr lang="en-US" sz="5400" dirty="0">
                <a:latin typeface="Franklin Gothic Book" panose="020B0503020102020204" pitchFamily="34" charset="0"/>
              </a:rPr>
              <a:t> </a:t>
            </a:r>
            <a:r>
              <a:rPr lang="en-US" sz="5400" dirty="0" err="1">
                <a:latin typeface="Franklin Gothic Book" panose="020B0503020102020204" pitchFamily="34" charset="0"/>
              </a:rPr>
              <a:t>īstenošanai</a:t>
            </a:r>
            <a:r>
              <a:rPr lang="en-US" sz="5400" dirty="0">
                <a:latin typeface="Franklin Gothic Book" panose="020B0503020102020204" pitchFamily="34" charset="0"/>
              </a:rPr>
              <a:t> </a:t>
            </a:r>
            <a:r>
              <a:rPr lang="en-US" sz="5400" dirty="0" err="1">
                <a:latin typeface="Franklin Gothic Book" panose="020B0503020102020204" pitchFamily="34" charset="0"/>
              </a:rPr>
              <a:t>Latgalē</a:t>
            </a:r>
            <a:endParaRPr lang="en-US" sz="5400" dirty="0">
              <a:latin typeface="Franklin Gothic Book" panose="020B0503020102020204" pitchFamily="34" charset="0"/>
            </a:endParaRPr>
          </a:p>
        </p:txBody>
      </p:sp>
      <p:sp>
        <p:nvSpPr>
          <p:cNvPr id="4" name="Content Placeholder 3">
            <a:extLst>
              <a:ext uri="{FF2B5EF4-FFF2-40B4-BE49-F238E27FC236}">
                <a16:creationId xmlns="" xmlns:a16="http://schemas.microsoft.com/office/drawing/2014/main" id="{DAD6B5AF-95EF-4C9A-B04D-06B44FDBD159}"/>
              </a:ext>
            </a:extLst>
          </p:cNvPr>
          <p:cNvSpPr>
            <a:spLocks noGrp="1"/>
          </p:cNvSpPr>
          <p:nvPr>
            <p:ph idx="1"/>
          </p:nvPr>
        </p:nvSpPr>
        <p:spPr>
          <a:xfrm>
            <a:off x="1226634" y="3278459"/>
            <a:ext cx="13113835" cy="9301558"/>
          </a:xfrm>
        </p:spPr>
        <p:txBody>
          <a:bodyPr>
            <a:normAutofit fontScale="70000" lnSpcReduction="20000"/>
          </a:bodyPr>
          <a:lstStyle/>
          <a:p>
            <a:pPr marL="0" marR="0">
              <a:lnSpc>
                <a:spcPct val="107000"/>
              </a:lnSpc>
              <a:spcBef>
                <a:spcPts val="0"/>
              </a:spcBef>
              <a:spcAft>
                <a:spcPts val="600"/>
              </a:spcAft>
            </a:pP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L</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auksaimniecības</a:t>
            </a:r>
            <a:r>
              <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produktu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primār</a:t>
            </a:r>
            <a:r>
              <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ā</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ražošan</a:t>
            </a:r>
            <a:r>
              <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a:t>
            </a: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un tirdzniecība</a:t>
            </a:r>
            <a:endPar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Zvejniec</a:t>
            </a:r>
            <a:r>
              <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ī</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ba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lv-LV"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zi</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vsaimniecība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akvakultūra</a:t>
            </a:r>
            <a:endPar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E</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ksport</a:t>
            </a:r>
            <a:r>
              <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darbīb</a:t>
            </a:r>
            <a:r>
              <a:rPr lang="lv-LV"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as</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Elektroenerģija</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gāzes</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apgāde</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siltumapgāde</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izņemot</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gaisa</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kondicionēšanu</a:t>
            </a:r>
            <a:r>
              <a:rPr lang="en-US"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a:t>
            </a:r>
            <a:endPar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Ogļu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brūnogļu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lignīta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ieguve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akmeņogļu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ieguve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apstrāde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aglomerācija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Kuģu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peldošo</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iekārtu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būve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remonts</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Tērauda</a:t>
            </a: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ieguve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apstrāde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tērauda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produktu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ražošana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Sintētisko</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šķiedru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ražošana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Ūdensapgāde</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kā</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arī</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notekūdeņu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atkritumu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apsaimniekošana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sanācija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600"/>
              </a:spcAft>
              <a:buNone/>
            </a:pP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izņemot</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otrreizējo</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pārstrādi</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Vairumtirdzniecība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mazumtirdzniecība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lv-LV"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lv-LV" sz="33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izņemot</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automobiļu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motociklu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remontu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Finanšu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starpniecība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Operācijas</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ar</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nekustamo</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īpašumu</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Obligātā</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sociālā</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apdrošināšana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Azartspēles</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derības</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Tabakas</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audzēšana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tabakas</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izstrādājumu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ražošana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Ārpusteritoriālo</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organizāciju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institūciju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darbība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Sprāgstvielu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ieroču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munīcijas</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ražošana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tirdzniecība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Alkoholisko</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dzērienu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ražošana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un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tirdzniecība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Transporta</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nozares</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pakalpojumi</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Pasta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pakalpojumi</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Lidostu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vai</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ostu</a:t>
            </a:r>
            <a:r>
              <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3300"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pārvaldīšana</a:t>
            </a:r>
            <a:endParaRPr lang="en-US" sz="33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 xmlns:a16="http://schemas.microsoft.com/office/drawing/2014/main" id="{AAF55CEB-E5B3-487D-86C5-BC1DC0935BC2}"/>
              </a:ext>
            </a:extLst>
          </p:cNvPr>
          <p:cNvSpPr>
            <a:spLocks noGrp="1"/>
          </p:cNvSpPr>
          <p:nvPr>
            <p:ph type="body" sz="quarter" idx="11"/>
          </p:nvPr>
        </p:nvSpPr>
        <p:spPr>
          <a:xfrm>
            <a:off x="1259562" y="2630807"/>
            <a:ext cx="12277305" cy="553998"/>
          </a:xfrm>
        </p:spPr>
        <p:txBody>
          <a:bodyPr/>
          <a:lstStyle/>
          <a:p>
            <a:r>
              <a:rPr lang="lv-LV" sz="3600" dirty="0">
                <a:latin typeface="Franklin Gothic Book" panose="020B0503020102020204" pitchFamily="34" charset="0"/>
              </a:rPr>
              <a:t>Neatbalstāmās nozares</a:t>
            </a:r>
            <a:endParaRPr lang="en-US" sz="3600" dirty="0">
              <a:latin typeface="Franklin Gothic Book" panose="020B0503020102020204" pitchFamily="34" charset="0"/>
            </a:endParaRP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80" b="2780"/>
          <a:stretch>
            <a:fillRect/>
          </a:stretch>
        </p:blipFill>
        <p:spPr/>
      </p:pic>
    </p:spTree>
    <p:extLst>
      <p:ext uri="{BB962C8B-B14F-4D97-AF65-F5344CB8AC3E}">
        <p14:creationId xmlns:p14="http://schemas.microsoft.com/office/powerpoint/2010/main" val="854499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e">
  <a:themeElements>
    <a:clrScheme name="">
      <a:dk1>
        <a:srgbClr val="000000"/>
      </a:dk1>
      <a:lt1>
        <a:srgbClr val="FFFFFF"/>
      </a:lt1>
      <a:dk2>
        <a:srgbClr val="1E1E1C"/>
      </a:dk2>
      <a:lt2>
        <a:srgbClr val="0F3C74"/>
      </a:lt2>
      <a:accent1>
        <a:srgbClr val="0F3C74"/>
      </a:accent1>
      <a:accent2>
        <a:srgbClr val="D8222C"/>
      </a:accent2>
      <a:accent3>
        <a:srgbClr val="3EAF79"/>
      </a:accent3>
      <a:accent4>
        <a:srgbClr val="FFC000"/>
      </a:accent4>
      <a:accent5>
        <a:srgbClr val="0F3C74"/>
      </a:accent5>
      <a:accent6>
        <a:srgbClr val="3EAF79"/>
      </a:accent6>
      <a:hlink>
        <a:srgbClr val="0F3C74"/>
      </a:hlink>
      <a:folHlink>
        <a:srgbClr val="954F72"/>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EØSMidlene.potx" id="{2877A2A8-6D65-4BE8-A3B9-A911333E1F70}" vid="{D3D72181-B44E-471C-A438-738F633005D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8793</TotalTime>
  <Words>2080</Words>
  <Application>Microsoft Office PowerPoint</Application>
  <PresentationFormat>Custom</PresentationFormat>
  <Paragraphs>330</Paragraphs>
  <Slides>19</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Franklin Gothic Book</vt:lpstr>
      <vt:lpstr>PT Serif</vt:lpstr>
      <vt:lpstr>Source Sans Pro</vt:lpstr>
      <vt:lpstr>Times New Roman</vt:lpstr>
      <vt:lpstr>Wingdings</vt:lpstr>
      <vt:lpstr>Office-theme</vt:lpstr>
      <vt:lpstr>1_Custom Design</vt:lpstr>
      <vt:lpstr>Eiropas Ekonomikas zonas finanšu instrumenta 2014.-2021.gadam programmas  “Vietējā attīstība, nabadzības mazināšana un kultūras sadarbība”  neliela apjoma grantu shēmas atklātais projektu iesniegumu konkurss “Atbalsts biznesa ideju īstenošanai Latgalē” (2.kārta)  (projektu ieviešana līdz 30/04/2024)</vt:lpstr>
      <vt:lpstr>Programma:   14:00  Semināra atklāšana - Andris Kucins, LPR LUC vadītājs   14:10  Projektu konkursa “Atbalsts biznesa ideju īstenošanai Latgalē” 2. kārtas atbalsta saņemšanas nosacījumi un pieteikšanās kārtība - Elīna Ģipsle, LPR LUC grantu shēmas koordinatore   14:50  Papildus pievienojamie dokumenti atbalsta saņemšanai - būtiskākie aspekti - Marina Severnoviča, Latgales speciālās ekonomiskās zonas pārvaldes juriste   15:00  Naudas plūsmas veidlapas aizpildīšanas pamatprincipi - Andris Kucins, LPR LUC vadītājs   15:20  Atbalstāmās izmaksas un iepirkumu plānošana atbalsta saņemšanai - Natālija Kurakina, LPR LUC komercdarbības speciāliste  15:40  Attīstības finanšu institūcijas ALTUM atbalsta saņemšanas iespējas un plānošanas laika ietvars - Vita Pučka, ALTUM Latgales reģiona vadītāja  16:00 Jautājumi un atbildes </vt:lpstr>
      <vt:lpstr>Neliela apjoma grantu shēmas  atklātais projektu iesniegumu konkurss</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Atbalsts biznesa ideju īstenošanai Latgalē</vt:lpstr>
      <vt:lpstr>Naudas plūsmas veidlapas aizpildīšanas pamatprincipi</vt:lpstr>
      <vt:lpstr>Atbalsts biznesa ideju īstenošanai Latgalē</vt:lpstr>
      <vt:lpstr>PowerPoint Presentation</vt:lpstr>
      <vt:lpstr>Iepirkuma līguma slēgšana</vt:lpstr>
      <vt:lpstr> Strādājam kopā zaļai, konkurētspējīgai un iekļaujošai Eiropai  Paldies par uzmanību!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Microsoft Office-bruker</dc:creator>
  <cp:lastModifiedBy>user</cp:lastModifiedBy>
  <cp:revision>356</cp:revision>
  <cp:lastPrinted>2018-03-26T05:57:06Z</cp:lastPrinted>
  <dcterms:created xsi:type="dcterms:W3CDTF">2017-09-27T10:52:39Z</dcterms:created>
  <dcterms:modified xsi:type="dcterms:W3CDTF">2022-04-26T10:58:42Z</dcterms:modified>
</cp:coreProperties>
</file>