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trictFirstAndLastChars="0" embedTrueTypeFonts="1" saveSubsetFonts="1" autoCompressPictures="0">
  <p:sldMasterIdLst>
    <p:sldMasterId id="2147483683" r:id="rId1"/>
    <p:sldMasterId id="2147483685" r:id="rId2"/>
  </p:sldMasterIdLst>
  <p:notesMasterIdLst>
    <p:notesMasterId r:id="rId44"/>
  </p:notesMasterIdLst>
  <p:sldIdLst>
    <p:sldId id="256" r:id="rId3"/>
    <p:sldId id="288" r:id="rId4"/>
    <p:sldId id="268" r:id="rId5"/>
    <p:sldId id="318" r:id="rId6"/>
    <p:sldId id="258" r:id="rId7"/>
    <p:sldId id="308" r:id="rId8"/>
    <p:sldId id="314" r:id="rId9"/>
    <p:sldId id="388" r:id="rId10"/>
    <p:sldId id="293" r:id="rId11"/>
    <p:sldId id="271" r:id="rId12"/>
    <p:sldId id="274" r:id="rId13"/>
    <p:sldId id="312" r:id="rId14"/>
    <p:sldId id="311" r:id="rId15"/>
    <p:sldId id="389" r:id="rId16"/>
    <p:sldId id="315" r:id="rId17"/>
    <p:sldId id="319" r:id="rId18"/>
    <p:sldId id="305" r:id="rId19"/>
    <p:sldId id="385" r:id="rId20"/>
    <p:sldId id="356" r:id="rId21"/>
    <p:sldId id="358" r:id="rId22"/>
    <p:sldId id="359" r:id="rId23"/>
    <p:sldId id="317" r:id="rId24"/>
    <p:sldId id="360" r:id="rId25"/>
    <p:sldId id="377" r:id="rId26"/>
    <p:sldId id="320" r:id="rId27"/>
    <p:sldId id="378" r:id="rId28"/>
    <p:sldId id="346" r:id="rId29"/>
    <p:sldId id="348" r:id="rId30"/>
    <p:sldId id="379" r:id="rId31"/>
    <p:sldId id="352" r:id="rId32"/>
    <p:sldId id="353" r:id="rId33"/>
    <p:sldId id="381" r:id="rId34"/>
    <p:sldId id="383" r:id="rId35"/>
    <p:sldId id="361" r:id="rId36"/>
    <p:sldId id="362" r:id="rId37"/>
    <p:sldId id="386" r:id="rId38"/>
    <p:sldId id="365" r:id="rId39"/>
    <p:sldId id="366" r:id="rId40"/>
    <p:sldId id="384" r:id="rId41"/>
    <p:sldId id="367" r:id="rId42"/>
    <p:sldId id="283" r:id="rId43"/>
  </p:sldIdLst>
  <p:sldSz cx="12192000" cy="6858000"/>
  <p:notesSz cx="6735763" cy="9866313"/>
  <p:embeddedFontLs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Century Gothic" panose="020B0502020202020204" pitchFamily="34" charset="0"/>
      <p:regular r:id="rId49"/>
      <p:bold r:id="rId50"/>
      <p:italic r:id="rId51"/>
      <p:boldItalic r:id="rId52"/>
    </p:embeddedFont>
    <p:embeddedFont>
      <p:font typeface="Open Sans" panose="020B0604020202020204" charset="0"/>
      <p:regular r:id="rId53"/>
      <p:bold r:id="rId54"/>
      <p:italic r:id="rId55"/>
      <p:boldItalic r:id="rId56"/>
    </p:embeddedFont>
    <p:embeddedFont>
      <p:font typeface="Open Sans ExtraBold" panose="020B0604020202020204" charset="0"/>
      <p:regular r:id="rId57"/>
      <p:bold r:id="rId58"/>
      <p:italic r:id="rId59"/>
      <p:boldItalic r:id="rId6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CE0D1B31-FEF1-46A2-BC97-E3D1FD9579F5}">
          <p14:sldIdLst>
            <p14:sldId id="256"/>
            <p14:sldId id="288"/>
            <p14:sldId id="268"/>
            <p14:sldId id="318"/>
            <p14:sldId id="258"/>
            <p14:sldId id="308"/>
            <p14:sldId id="314"/>
            <p14:sldId id="388"/>
            <p14:sldId id="293"/>
          </p14:sldIdLst>
        </p14:section>
        <p14:section name="Untitled Section" id="{9289F7F6-04EB-4655-A380-BE6612DA0149}">
          <p14:sldIdLst>
            <p14:sldId id="271"/>
            <p14:sldId id="274"/>
            <p14:sldId id="312"/>
            <p14:sldId id="311"/>
            <p14:sldId id="389"/>
            <p14:sldId id="315"/>
            <p14:sldId id="319"/>
            <p14:sldId id="305"/>
            <p14:sldId id="385"/>
            <p14:sldId id="356"/>
            <p14:sldId id="358"/>
            <p14:sldId id="359"/>
            <p14:sldId id="317"/>
            <p14:sldId id="360"/>
            <p14:sldId id="377"/>
            <p14:sldId id="320"/>
            <p14:sldId id="378"/>
            <p14:sldId id="346"/>
            <p14:sldId id="348"/>
            <p14:sldId id="379"/>
            <p14:sldId id="352"/>
            <p14:sldId id="353"/>
            <p14:sldId id="381"/>
            <p14:sldId id="383"/>
            <p14:sldId id="361"/>
            <p14:sldId id="362"/>
            <p14:sldId id="386"/>
            <p14:sldId id="365"/>
            <p14:sldId id="366"/>
            <p14:sldId id="384"/>
            <p14:sldId id="367"/>
            <p14:sldId id="28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13A0"/>
    <a:srgbClr val="0AB1CC"/>
    <a:srgbClr val="8DC63F"/>
    <a:srgbClr val="FFCB05"/>
    <a:srgbClr val="00A358"/>
    <a:srgbClr val="F15A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47CBEA2-6080-48FB-94FD-5DDEA9C693C0}">
  <a:tblStyle styleId="{C47CBEA2-6080-48FB-94FD-5DDEA9C693C0}" styleName="Table_0">
    <a:wholeTb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/>
        <a:fill>
          <a:solidFill>
            <a:srgbClr val="4F81BD"/>
          </a:solidFill>
        </a:fill>
      </a:tcStyle>
    </a:lastCol>
    <a:firstCol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/>
        <a:fill>
          <a:solidFill>
            <a:srgbClr val="4F81BD"/>
          </a:solidFill>
        </a:fill>
      </a:tcStyle>
    </a:firstCol>
    <a:lastRow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4F81BD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4F81BD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59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font" Target="fonts/font10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61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7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2.fntdata"/><Relationship Id="rId59" Type="http://schemas.openxmlformats.org/officeDocument/2006/relationships/font" Target="fonts/font15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af\Desktop\Book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lv-LV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Finansējums 2020</a:t>
            </a:r>
          </a:p>
        </c:rich>
      </c:tx>
      <c:layout>
        <c:manualLayout>
          <c:xMode val="edge"/>
          <c:yMode val="edge"/>
          <c:x val="0.41395570866141734"/>
          <c:y val="4.62962962962962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lv-LV"/>
        </a:p>
      </c:txPr>
    </c:title>
    <c:autoTitleDeleted val="0"/>
    <c:plotArea>
      <c:layout>
        <c:manualLayout>
          <c:layoutTarget val="inner"/>
          <c:xMode val="edge"/>
          <c:yMode val="edge"/>
          <c:x val="0.12017618110236221"/>
          <c:y val="0.15400174978127734"/>
          <c:w val="0.43873244750656171"/>
          <c:h val="0.77996879556722076"/>
        </c:manualLayout>
      </c:layout>
      <c:doughnutChart>
        <c:varyColors val="1"/>
        <c:ser>
          <c:idx val="0"/>
          <c:order val="0"/>
          <c:explosion val="19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146-2048-A30C-C6373D419C9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146-2048-A30C-C6373D419C9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C146-2048-A30C-C6373D419C91}"/>
              </c:ext>
            </c:extLst>
          </c:dPt>
          <c:dPt>
            <c:idx val="3"/>
            <c:bubble3D val="0"/>
            <c:spPr>
              <a:solidFill>
                <a:srgbClr val="FFCB0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C146-2048-A30C-C6373D419C91}"/>
              </c:ext>
            </c:extLst>
          </c:dPt>
          <c:dPt>
            <c:idx val="4"/>
            <c:bubble3D val="0"/>
            <c:spPr>
              <a:solidFill>
                <a:srgbClr val="0AB1CC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C146-2048-A30C-C6373D419C91}"/>
              </c:ext>
            </c:extLst>
          </c:dPt>
          <c:dPt>
            <c:idx val="5"/>
            <c:bubble3D val="0"/>
            <c:spPr>
              <a:solidFill>
                <a:srgbClr val="8DC63F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C146-2048-A30C-C6373D419C91}"/>
              </c:ext>
            </c:extLst>
          </c:dPt>
          <c:dPt>
            <c:idx val="6"/>
            <c:bubble3D val="0"/>
            <c:spPr>
              <a:solidFill>
                <a:srgbClr val="5413A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C146-2048-A30C-C6373D419C91}"/>
              </c:ext>
            </c:extLst>
          </c:dPt>
          <c:dPt>
            <c:idx val="7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C146-2048-A30C-C6373D419C91}"/>
              </c:ext>
            </c:extLst>
          </c:dPt>
          <c:dPt>
            <c:idx val="8"/>
            <c:bubble3D val="0"/>
            <c:spPr>
              <a:solidFill>
                <a:srgbClr val="F15A3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C146-2048-A30C-C6373D419C91}"/>
              </c:ext>
            </c:extLst>
          </c:dPt>
          <c:dPt>
            <c:idx val="9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C146-2048-A30C-C6373D419C91}"/>
              </c:ext>
            </c:extLst>
          </c:dPt>
          <c:dPt>
            <c:idx val="10"/>
            <c:bubble3D val="0"/>
            <c:spPr>
              <a:solidFill>
                <a:srgbClr val="00A358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C146-2048-A30C-C6373D419C91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lv-LV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Sheet1!$D$5:$D$15</c:f>
              <c:strCache>
                <c:ptCount val="11"/>
                <c:pt idx="0">
                  <c:v>atlīdzība mākslinieciskajam, tehniskajam un administratīvajam personālam</c:v>
                </c:pt>
                <c:pt idx="1">
                  <c:v>dalībnieku ēdināšana svētku laikā</c:v>
                </c:pt>
                <c:pt idx="2">
                  <c:v>dalībnieku izmitināšana</c:v>
                </c:pt>
                <c:pt idx="3">
                  <c:v>apskaņošana un apgaismošana</c:v>
                </c:pt>
                <c:pt idx="4">
                  <c:v>svētku mākslinieciskais nodrošinājums</c:v>
                </c:pt>
                <c:pt idx="5">
                  <c:v>tehniskais nodrošinājums svētku norišu vietās</c:v>
                </c:pt>
                <c:pt idx="6">
                  <c:v>telpu īre pasākumu norises vietās </c:v>
                </c:pt>
                <c:pt idx="7">
                  <c:v>dalībnieku reģistrācija, ID krtes, atribūtika dalībniekiem</c:v>
                </c:pt>
                <c:pt idx="8">
                  <c:v>sabiedrisko mediju nodrošinājums</c:v>
                </c:pt>
                <c:pt idx="9">
                  <c:v>autortiesības</c:v>
                </c:pt>
                <c:pt idx="10">
                  <c:v>svētku pasākumu teritoriju un aparatūras apsardzes nodrošināšana, drošības un kārtības nodrošināšana pasākumu norises vietās </c:v>
                </c:pt>
              </c:strCache>
            </c:strRef>
          </c:cat>
          <c:val>
            <c:numRef>
              <c:f>Sheet1!$E$5:$E$15</c:f>
              <c:numCache>
                <c:formatCode>#,##0</c:formatCode>
                <c:ptCount val="11"/>
                <c:pt idx="0">
                  <c:v>736260</c:v>
                </c:pt>
                <c:pt idx="1">
                  <c:v>2100000</c:v>
                </c:pt>
                <c:pt idx="2">
                  <c:v>900000</c:v>
                </c:pt>
                <c:pt idx="3">
                  <c:v>544400</c:v>
                </c:pt>
                <c:pt idx="4">
                  <c:v>263746</c:v>
                </c:pt>
                <c:pt idx="5">
                  <c:v>487926</c:v>
                </c:pt>
                <c:pt idx="6">
                  <c:v>246000</c:v>
                </c:pt>
                <c:pt idx="7">
                  <c:v>169780</c:v>
                </c:pt>
                <c:pt idx="8">
                  <c:v>306900</c:v>
                </c:pt>
                <c:pt idx="9">
                  <c:v>64800</c:v>
                </c:pt>
                <c:pt idx="10">
                  <c:v>534423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C146-2048-A30C-C6373D419C91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 w="25400">
          <a:noFill/>
        </a:ln>
        <a:effectLst/>
      </c:spPr>
    </c:plotArea>
    <c:legend>
      <c:legendPos val="r"/>
      <c:layout>
        <c:manualLayout>
          <c:xMode val="edge"/>
          <c:yMode val="edge"/>
          <c:x val="0.57279913057742782"/>
          <c:y val="0.14130606590842812"/>
          <c:w val="0.42015477362204723"/>
          <c:h val="0.8038422280548265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lv-L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18831" cy="495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15373" y="0"/>
            <a:ext cx="2918831" cy="495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371286"/>
            <a:ext cx="2918831" cy="49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073357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6226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51a5c37399_0_462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502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g51a5c37399_0_4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826638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51a5c37399_0_458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502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3" name="Google Shape;263;g51a5c37399_0_4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14295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639770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51a5c37399_0_458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502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3" name="Google Shape;263;g51a5c37399_0_4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474656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51a5c37399_0_458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502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3" name="Google Shape;263;g51a5c37399_0_4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45648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14750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574578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161854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51a5c37399_0_458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502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3" name="Google Shape;263;g51a5c37399_0_4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753284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0673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51a5c37399_0_458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502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3" name="Google Shape;263;g51a5c37399_0_4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77654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181054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638603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133345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51a5c37399_0_569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502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g51a5c37399_0_5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97286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51a5c37399_0_419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502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g51a5c37399_0_4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61883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51a5c37399_0_458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502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3" name="Google Shape;263;g51a5c37399_0_4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132490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51a5c37399_0_462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502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g51a5c37399_0_4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892941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51a5c37399_0_5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g51a5c37399_0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309568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51a5c37399_0_462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502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g51a5c37399_0_4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102209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51a5c37399_0_462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502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g51a5c37399_0_4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36028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" name="Google Shape;83;p5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RMAIS SLAIDS">
  <p:cSld name="PIRMAIS SLAID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3456122" y="3677402"/>
            <a:ext cx="8092411" cy="1148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pen Sans ExtraBold"/>
              <a:buNone/>
              <a:defRPr sz="3600" b="1" i="0"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3456122" y="5031708"/>
            <a:ext cx="6633809" cy="576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 i="0"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"/>
          <p:cNvSpPr txBox="1"/>
          <p:nvPr/>
        </p:nvSpPr>
        <p:spPr>
          <a:xfrm>
            <a:off x="6653048" y="9869214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MITAIS SLAIDS (TIKAI teksts + liela rota apakšā)">
  <p:cSld name="DESMITAIS SLAIDS (TIKAI teksts + liela rota apakšā)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4068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2"/>
          <p:cNvSpPr txBox="1">
            <a:spLocks noGrp="1"/>
          </p:cNvSpPr>
          <p:nvPr>
            <p:ph type="body" idx="1"/>
          </p:nvPr>
        </p:nvSpPr>
        <p:spPr>
          <a:xfrm>
            <a:off x="653142" y="2138766"/>
            <a:ext cx="10912325" cy="4164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CB05"/>
              </a:buClr>
              <a:buSzPts val="1800"/>
              <a:buFont typeface="Helvetica Neue"/>
              <a:buNone/>
              <a:defRPr sz="1800" b="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title"/>
          </p:nvPr>
        </p:nvSpPr>
        <p:spPr>
          <a:xfrm>
            <a:off x="3450902" y="645790"/>
            <a:ext cx="8080698" cy="655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ExtraBold"/>
              <a:buNone/>
              <a:defRPr sz="3000" b="1" i="0"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body" idx="2"/>
          </p:nvPr>
        </p:nvSpPr>
        <p:spPr>
          <a:xfrm>
            <a:off x="3450906" y="1322120"/>
            <a:ext cx="8080693" cy="472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0605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ENPADSMITAIS SLAIDS_apakšpunkti">
  <p:cSld name="VIENPADSMITAIS SLAIDS_apakšpunkti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body" idx="1"/>
          </p:nvPr>
        </p:nvSpPr>
        <p:spPr>
          <a:xfrm>
            <a:off x="653142" y="2138766"/>
            <a:ext cx="10912325" cy="4164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CB05"/>
              </a:buClr>
              <a:buSzPts val="1800"/>
              <a:buFont typeface="Helvetica Neue"/>
              <a:buChar char="●"/>
              <a:defRPr sz="1800" b="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title"/>
          </p:nvPr>
        </p:nvSpPr>
        <p:spPr>
          <a:xfrm>
            <a:off x="3450902" y="645790"/>
            <a:ext cx="8080698" cy="655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ExtraBold"/>
              <a:buNone/>
              <a:defRPr sz="3000" b="1" i="0"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body" idx="2"/>
          </p:nvPr>
        </p:nvSpPr>
        <p:spPr>
          <a:xfrm>
            <a:off x="3450906" y="1322120"/>
            <a:ext cx="8080693" cy="472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42517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EŠAIS SLAIDS(virsr.,apakšvirsr.,teksts, bilde pa labi)">
  <p:cSld name="TREŠAIS SLAIDS(virsr.,apakšvirsr.,teksts, bilde pa labi)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626534" y="2065868"/>
            <a:ext cx="5283199" cy="584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ExtraBold"/>
              <a:buNone/>
              <a:defRPr sz="3000" b="1" i="0"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>
            <a:spLocks noGrp="1"/>
          </p:cNvSpPr>
          <p:nvPr>
            <p:ph type="pic" idx="2"/>
          </p:nvPr>
        </p:nvSpPr>
        <p:spPr>
          <a:xfrm>
            <a:off x="6248400" y="2065868"/>
            <a:ext cx="5298870" cy="4275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626534" y="3192867"/>
            <a:ext cx="5283200" cy="3148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3"/>
          </p:nvPr>
        </p:nvSpPr>
        <p:spPr>
          <a:xfrm>
            <a:off x="626533" y="2693336"/>
            <a:ext cx="5283199" cy="456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87636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RMAIS SLAIDS">
  <p:cSld name="PIRMAIS SLAID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9"/>
          <p:cNvSpPr txBox="1">
            <a:spLocks noGrp="1"/>
          </p:cNvSpPr>
          <p:nvPr>
            <p:ph type="ctrTitle"/>
          </p:nvPr>
        </p:nvSpPr>
        <p:spPr>
          <a:xfrm>
            <a:off x="3456122" y="3677402"/>
            <a:ext cx="8092500" cy="11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pen Sans ExtraBold"/>
              <a:buNone/>
              <a:defRPr sz="3600" b="1" i="0"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9"/>
          <p:cNvSpPr txBox="1">
            <a:spLocks noGrp="1"/>
          </p:cNvSpPr>
          <p:nvPr>
            <p:ph type="subTitle" idx="1"/>
          </p:nvPr>
        </p:nvSpPr>
        <p:spPr>
          <a:xfrm>
            <a:off x="3456122" y="5031708"/>
            <a:ext cx="6633900" cy="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 i="0"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8" name="Google Shape;138;p29"/>
          <p:cNvSpPr txBox="1"/>
          <p:nvPr/>
        </p:nvSpPr>
        <p:spPr>
          <a:xfrm>
            <a:off x="6653048" y="9869214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VĪTAIS SLAIDS (TIKAI teksts + liela rota augšā)">
  <p:cSld name="DEVĪTAIS SLAIDS (TIKAI teksts + liela rota augšā)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31"/>
          <p:cNvSpPr txBox="1">
            <a:spLocks noGrp="1"/>
          </p:cNvSpPr>
          <p:nvPr>
            <p:ph type="body" idx="1"/>
          </p:nvPr>
        </p:nvSpPr>
        <p:spPr>
          <a:xfrm>
            <a:off x="653142" y="2138766"/>
            <a:ext cx="10912200" cy="41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CB05"/>
              </a:buClr>
              <a:buSzPts val="1800"/>
              <a:buFont typeface="Helvetica Neue"/>
              <a:buNone/>
              <a:defRPr sz="1800" b="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53" name="Google Shape;153;p31"/>
          <p:cNvSpPr txBox="1">
            <a:spLocks noGrp="1"/>
          </p:cNvSpPr>
          <p:nvPr>
            <p:ph type="title"/>
          </p:nvPr>
        </p:nvSpPr>
        <p:spPr>
          <a:xfrm>
            <a:off x="3450902" y="645790"/>
            <a:ext cx="8080800" cy="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ExtraBold"/>
              <a:buNone/>
              <a:defRPr sz="3000" b="1" i="0"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1"/>
          <p:cNvSpPr txBox="1">
            <a:spLocks noGrp="1"/>
          </p:cNvSpPr>
          <p:nvPr>
            <p:ph type="body" idx="2"/>
          </p:nvPr>
        </p:nvSpPr>
        <p:spPr>
          <a:xfrm>
            <a:off x="3450906" y="1322120"/>
            <a:ext cx="80808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ĪRĀGS">
  <p:cSld name="PĪRĀGS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2"/>
          <p:cNvSpPr txBox="1">
            <a:spLocks noGrp="1"/>
          </p:cNvSpPr>
          <p:nvPr>
            <p:ph type="title"/>
          </p:nvPr>
        </p:nvSpPr>
        <p:spPr>
          <a:xfrm>
            <a:off x="3453233" y="626533"/>
            <a:ext cx="8078400" cy="9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ExtraBold"/>
              <a:buNone/>
              <a:defRPr b="1" i="0"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2"/>
          <p:cNvSpPr txBox="1">
            <a:spLocks noGrp="1"/>
          </p:cNvSpPr>
          <p:nvPr>
            <p:ph type="body" idx="1"/>
          </p:nvPr>
        </p:nvSpPr>
        <p:spPr>
          <a:xfrm>
            <a:off x="6248400" y="2823278"/>
            <a:ext cx="5283300" cy="35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8" name="Google Shape;158;p32"/>
          <p:cNvSpPr txBox="1">
            <a:spLocks noGrp="1"/>
          </p:cNvSpPr>
          <p:nvPr>
            <p:ph type="body" idx="2"/>
          </p:nvPr>
        </p:nvSpPr>
        <p:spPr>
          <a:xfrm>
            <a:off x="6248400" y="2154978"/>
            <a:ext cx="5283300" cy="6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9" name="Google Shape;159;p32"/>
          <p:cNvSpPr>
            <a:spLocks noGrp="1"/>
          </p:cNvSpPr>
          <p:nvPr>
            <p:ph type="chart" idx="3"/>
          </p:nvPr>
        </p:nvSpPr>
        <p:spPr>
          <a:xfrm>
            <a:off x="469900" y="2154978"/>
            <a:ext cx="5473800" cy="41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RPSLAIDS" type="secHead">
  <p:cSld name="SECTION_HEADER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5"/>
          <p:cNvSpPr txBox="1">
            <a:spLocks noGrp="1"/>
          </p:cNvSpPr>
          <p:nvPr>
            <p:ph type="title"/>
          </p:nvPr>
        </p:nvSpPr>
        <p:spPr>
          <a:xfrm>
            <a:off x="1456266" y="2844800"/>
            <a:ext cx="10075200" cy="13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Open Sans ExtraBold"/>
              <a:buNone/>
              <a:defRPr sz="3000" b="1" i="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35"/>
          <p:cNvSpPr txBox="1">
            <a:spLocks noGrp="1"/>
          </p:cNvSpPr>
          <p:nvPr>
            <p:ph type="body" idx="1"/>
          </p:nvPr>
        </p:nvSpPr>
        <p:spPr>
          <a:xfrm>
            <a:off x="1456266" y="4182533"/>
            <a:ext cx="10075200" cy="9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73" name="Google Shape;173;p35"/>
          <p:cNvSpPr txBox="1"/>
          <p:nvPr/>
        </p:nvSpPr>
        <p:spPr>
          <a:xfrm>
            <a:off x="5734373" y="5501898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4" name="Google Shape;174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83182"/>
            <a:ext cx="12192000" cy="504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MITAIS SLAIDS (TIKAI teksts + liela rota apakšā)">
  <p:cSld name="DESMITAIS SLAIDS (TIKAI teksts + liela rota apakšā)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4068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37"/>
          <p:cNvSpPr txBox="1">
            <a:spLocks noGrp="1"/>
          </p:cNvSpPr>
          <p:nvPr>
            <p:ph type="body" idx="1"/>
          </p:nvPr>
        </p:nvSpPr>
        <p:spPr>
          <a:xfrm>
            <a:off x="653142" y="2138766"/>
            <a:ext cx="10912200" cy="41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CB05"/>
              </a:buClr>
              <a:buSzPts val="1800"/>
              <a:buFont typeface="Helvetica Neue"/>
              <a:buNone/>
              <a:defRPr sz="1800" b="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82" name="Google Shape;182;p37"/>
          <p:cNvSpPr txBox="1">
            <a:spLocks noGrp="1"/>
          </p:cNvSpPr>
          <p:nvPr>
            <p:ph type="title"/>
          </p:nvPr>
        </p:nvSpPr>
        <p:spPr>
          <a:xfrm>
            <a:off x="3450902" y="645790"/>
            <a:ext cx="8080800" cy="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ExtraBold"/>
              <a:buNone/>
              <a:defRPr sz="3000" b="1" i="0"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37"/>
          <p:cNvSpPr txBox="1">
            <a:spLocks noGrp="1"/>
          </p:cNvSpPr>
          <p:nvPr>
            <p:ph type="body" idx="2"/>
          </p:nvPr>
        </p:nvSpPr>
        <p:spPr>
          <a:xfrm>
            <a:off x="3450906" y="1322120"/>
            <a:ext cx="80808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OSLĒGUMA SLAIDS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RAIS SLAIDS (virsr.,apakšvirsr., teksts, bilde pa kreisi)">
  <p:cSld name="OTRAIS SLAIDS (virsr.,apakšvirsr., teksts, bilde pa kreisi)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3454399" y="625783"/>
            <a:ext cx="8111068" cy="782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ExtraBold"/>
              <a:buNone/>
              <a:defRPr sz="3000" b="1" i="0"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>
            <a:spLocks noGrp="1"/>
          </p:cNvSpPr>
          <p:nvPr>
            <p:ph type="pic" idx="2"/>
          </p:nvPr>
        </p:nvSpPr>
        <p:spPr>
          <a:xfrm>
            <a:off x="653142" y="2138766"/>
            <a:ext cx="8082643" cy="4164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body" idx="1"/>
          </p:nvPr>
        </p:nvSpPr>
        <p:spPr>
          <a:xfrm>
            <a:off x="9076267" y="2664823"/>
            <a:ext cx="2489200" cy="3638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body" idx="3"/>
          </p:nvPr>
        </p:nvSpPr>
        <p:spPr>
          <a:xfrm>
            <a:off x="9076267" y="2138766"/>
            <a:ext cx="2489200" cy="472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STOTAIS SLAIDS (TIKAI teksts + maza rota apakšā)">
  <p:cSld name="ASTOTAIS SLAIDS (TIKAI teksts + maza rota apakšā)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4068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0"/>
          <p:cNvSpPr txBox="1">
            <a:spLocks noGrp="1"/>
          </p:cNvSpPr>
          <p:nvPr>
            <p:ph type="body" idx="1"/>
          </p:nvPr>
        </p:nvSpPr>
        <p:spPr>
          <a:xfrm>
            <a:off x="653142" y="2138766"/>
            <a:ext cx="10912325" cy="4164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CB05"/>
              </a:buClr>
              <a:buSzPts val="1800"/>
              <a:buFont typeface="Helvetica Neue"/>
              <a:buNone/>
              <a:defRPr sz="1800" b="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3450902" y="645790"/>
            <a:ext cx="8080698" cy="655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ExtraBold"/>
              <a:buNone/>
              <a:defRPr sz="3000" b="1" i="0"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body" idx="2"/>
          </p:nvPr>
        </p:nvSpPr>
        <p:spPr>
          <a:xfrm>
            <a:off x="3450906" y="1322120"/>
            <a:ext cx="8080693" cy="472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76027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ENPADSMITAIS SLAIDS_apakšpunkti">
  <p:cSld name="VIENPADSMITAIS SLAIDS_apakšpunkti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body" idx="1"/>
          </p:nvPr>
        </p:nvSpPr>
        <p:spPr>
          <a:xfrm>
            <a:off x="653142" y="2138766"/>
            <a:ext cx="10912325" cy="4164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CB05"/>
              </a:buClr>
              <a:buSzPts val="1800"/>
              <a:buFont typeface="Helvetica Neue"/>
              <a:buChar char="●"/>
              <a:defRPr sz="1800" b="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title"/>
          </p:nvPr>
        </p:nvSpPr>
        <p:spPr>
          <a:xfrm>
            <a:off x="3450902" y="645790"/>
            <a:ext cx="8080698" cy="655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ExtraBold"/>
              <a:buNone/>
              <a:defRPr sz="3000" b="1" i="0"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body" idx="2"/>
          </p:nvPr>
        </p:nvSpPr>
        <p:spPr>
          <a:xfrm>
            <a:off x="3450906" y="1322120"/>
            <a:ext cx="8080693" cy="472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4214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TURTAIS SLAIDS (virsr.,apakšvirsr.,  liela bilde)">
  <p:cSld name="CETURTAIS SLAIDS (virsr.,apakšvirsr.,  liela bilde)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>
            <a:spLocks noGrp="1"/>
          </p:cNvSpPr>
          <p:nvPr>
            <p:ph type="pic" idx="2"/>
          </p:nvPr>
        </p:nvSpPr>
        <p:spPr>
          <a:xfrm>
            <a:off x="631892" y="2145175"/>
            <a:ext cx="10905066" cy="4182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3450902" y="645790"/>
            <a:ext cx="8080698" cy="655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ExtraBold"/>
              <a:buNone/>
              <a:defRPr sz="3000" b="1" i="0"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3450906" y="1322120"/>
            <a:ext cx="8080693" cy="472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EKTAIS SLAIDS (virsr.,apakšvirsr.,divas bildes)">
  <p:cSld name="PIEKTAIS SLAIDS (virsr.,apakšvirsr.,divas bildes)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3450902" y="645790"/>
            <a:ext cx="8080698" cy="655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ExtraBold"/>
              <a:buNone/>
              <a:defRPr sz="3000" b="1" i="0"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>
            <a:spLocks noGrp="1"/>
          </p:cNvSpPr>
          <p:nvPr>
            <p:ph type="pic" idx="2"/>
          </p:nvPr>
        </p:nvSpPr>
        <p:spPr>
          <a:xfrm>
            <a:off x="626532" y="2150533"/>
            <a:ext cx="5300135" cy="4183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3450906" y="1322120"/>
            <a:ext cx="8080693" cy="472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0" name="Google Shape;40;p6"/>
          <p:cNvSpPr>
            <a:spLocks noGrp="1"/>
          </p:cNvSpPr>
          <p:nvPr>
            <p:ph type="pic" idx="3"/>
          </p:nvPr>
        </p:nvSpPr>
        <p:spPr>
          <a:xfrm>
            <a:off x="6247377" y="2150533"/>
            <a:ext cx="5284221" cy="4183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STAIS SLAIDS (virsr., 2apaļas bildes,apakšvirsr.,teksts )">
  <p:cSld name="SESTAIS SLAIDS (virsr., 2apaļas bildes,apakšvirsr.,teksts )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3453074" y="648548"/>
            <a:ext cx="8078526" cy="655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ExtraBold"/>
              <a:buNone/>
              <a:defRPr sz="3000" b="1" i="0"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>
            <a:spLocks noGrp="1"/>
          </p:cNvSpPr>
          <p:nvPr>
            <p:ph type="pic" idx="2"/>
          </p:nvPr>
        </p:nvSpPr>
        <p:spPr>
          <a:xfrm>
            <a:off x="2201333" y="2133600"/>
            <a:ext cx="2306872" cy="2302933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7"/>
          <p:cNvSpPr>
            <a:spLocks noGrp="1"/>
          </p:cNvSpPr>
          <p:nvPr>
            <p:ph type="pic" idx="3"/>
          </p:nvPr>
        </p:nvSpPr>
        <p:spPr>
          <a:xfrm>
            <a:off x="7814734" y="2133599"/>
            <a:ext cx="2306872" cy="2302934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1"/>
          </p:nvPr>
        </p:nvSpPr>
        <p:spPr>
          <a:xfrm>
            <a:off x="626533" y="5486400"/>
            <a:ext cx="5283200" cy="85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4"/>
          </p:nvPr>
        </p:nvSpPr>
        <p:spPr>
          <a:xfrm>
            <a:off x="626534" y="4809067"/>
            <a:ext cx="5283200" cy="66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5"/>
          </p:nvPr>
        </p:nvSpPr>
        <p:spPr>
          <a:xfrm>
            <a:off x="6151033" y="5486400"/>
            <a:ext cx="5283200" cy="85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6"/>
          </p:nvPr>
        </p:nvSpPr>
        <p:spPr>
          <a:xfrm>
            <a:off x="6151034" y="4809067"/>
            <a:ext cx="5283200" cy="66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RPSLAIDS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1456266" y="2844800"/>
            <a:ext cx="10075334" cy="1337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Open Sans ExtraBold"/>
              <a:buNone/>
              <a:defRPr sz="3000" b="1" i="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1"/>
          </p:nvPr>
        </p:nvSpPr>
        <p:spPr>
          <a:xfrm>
            <a:off x="1456266" y="4182533"/>
            <a:ext cx="10075334" cy="948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8"/>
          <p:cNvSpPr txBox="1"/>
          <p:nvPr/>
        </p:nvSpPr>
        <p:spPr>
          <a:xfrm>
            <a:off x="5734373" y="5501898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" name="Google Shape;53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83182"/>
            <a:ext cx="12192000" cy="504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PTĪTAIS SLAIDS (TIKAI teksts + maza rota augšā)">
  <p:cSld name="SEPTĪTAIS SLAIDS (TIKAI teksts + maza rota augšā)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body" idx="1"/>
          </p:nvPr>
        </p:nvSpPr>
        <p:spPr>
          <a:xfrm>
            <a:off x="653142" y="2138766"/>
            <a:ext cx="10912325" cy="4164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CB05"/>
              </a:buClr>
              <a:buSzPts val="1800"/>
              <a:buFont typeface="Helvetica Neue"/>
              <a:buNone/>
              <a:defRPr sz="1800" b="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3450902" y="645790"/>
            <a:ext cx="8080698" cy="655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ExtraBold"/>
              <a:buNone/>
              <a:defRPr sz="3000" b="1" i="0"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3450906" y="1322120"/>
            <a:ext cx="8080693" cy="472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pic>
        <p:nvPicPr>
          <p:cNvPr id="58" name="Google Shape;58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STOTAIS SLAIDS (TIKAI teksts + maza rota apakšā)">
  <p:cSld name="ASTOTAIS SLAIDS (TIKAI teksts + maza rota apakšā)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4068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0"/>
          <p:cNvSpPr txBox="1">
            <a:spLocks noGrp="1"/>
          </p:cNvSpPr>
          <p:nvPr>
            <p:ph type="body" idx="1"/>
          </p:nvPr>
        </p:nvSpPr>
        <p:spPr>
          <a:xfrm>
            <a:off x="653142" y="2138766"/>
            <a:ext cx="10912325" cy="4164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CB05"/>
              </a:buClr>
              <a:buSzPts val="1800"/>
              <a:buFont typeface="Helvetica Neue"/>
              <a:buNone/>
              <a:defRPr sz="1800" b="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3450902" y="645790"/>
            <a:ext cx="8080698" cy="655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ExtraBold"/>
              <a:buNone/>
              <a:defRPr sz="3000" b="1" i="0"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body" idx="2"/>
          </p:nvPr>
        </p:nvSpPr>
        <p:spPr>
          <a:xfrm>
            <a:off x="3450906" y="1322120"/>
            <a:ext cx="8080693" cy="472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VĪTAIS SLAIDS (TIKAI teksts + liela rota augšā)">
  <p:cSld name="DEVĪTAIS SLAIDS (TIKAI teksts + liela rota augšā)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1"/>
          <p:cNvSpPr txBox="1">
            <a:spLocks noGrp="1"/>
          </p:cNvSpPr>
          <p:nvPr>
            <p:ph type="body" idx="1"/>
          </p:nvPr>
        </p:nvSpPr>
        <p:spPr>
          <a:xfrm>
            <a:off x="653142" y="2138766"/>
            <a:ext cx="10912325" cy="4164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CB05"/>
              </a:buClr>
              <a:buSzPts val="1800"/>
              <a:buFont typeface="Helvetica Neue"/>
              <a:buNone/>
              <a:defRPr sz="1800" b="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title"/>
          </p:nvPr>
        </p:nvSpPr>
        <p:spPr>
          <a:xfrm>
            <a:off x="3450902" y="645790"/>
            <a:ext cx="8080698" cy="655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ExtraBold"/>
              <a:buNone/>
              <a:defRPr sz="3000" b="1" i="0"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body" idx="2"/>
          </p:nvPr>
        </p:nvSpPr>
        <p:spPr>
          <a:xfrm>
            <a:off x="3450906" y="1322120"/>
            <a:ext cx="8080693" cy="472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17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5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3216166" y="207470"/>
            <a:ext cx="813763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"/>
              <a:buNone/>
              <a:defRPr sz="30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87" r:id="rId11"/>
    <p:sldLayoutId id="2147483688" r:id="rId12"/>
    <p:sldLayoutId id="214748369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8"/>
          <p:cNvSpPr txBox="1">
            <a:spLocks noGrp="1"/>
          </p:cNvSpPr>
          <p:nvPr>
            <p:ph type="title"/>
          </p:nvPr>
        </p:nvSpPr>
        <p:spPr>
          <a:xfrm>
            <a:off x="3216166" y="207470"/>
            <a:ext cx="81375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"/>
              <a:buNone/>
              <a:defRPr sz="30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1" name="Google Shape;131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" name="Google Shape;13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3" name="Google Shape;13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4" name="Google Shape;13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5" r:id="rId2"/>
    <p:sldLayoutId id="2147483676" r:id="rId3"/>
    <p:sldLayoutId id="2147483679" r:id="rId4"/>
    <p:sldLayoutId id="2147483681" r:id="rId5"/>
    <p:sldLayoutId id="2147483682" r:id="rId6"/>
    <p:sldLayoutId id="2147483686" r:id="rId7"/>
    <p:sldLayoutId id="2147483689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acgavilet.lv/" TargetMode="Externa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9"/>
          <p:cNvSpPr txBox="1">
            <a:spLocks noGrp="1"/>
          </p:cNvSpPr>
          <p:nvPr>
            <p:ph type="ctrTitle"/>
          </p:nvPr>
        </p:nvSpPr>
        <p:spPr>
          <a:xfrm>
            <a:off x="3380072" y="3043577"/>
            <a:ext cx="8092500" cy="11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pen Sans ExtraBold"/>
              <a:buNone/>
            </a:pPr>
            <a:r>
              <a:rPr lang="en-US" dirty="0"/>
              <a:t>XII LATVIJAS SKOLU JAUNATNES DZIESMU UN DEJU SVĒTKI</a:t>
            </a:r>
            <a:br>
              <a:rPr lang="en-US" sz="3240" dirty="0"/>
            </a:br>
            <a:endParaRPr sz="3240" dirty="0"/>
          </a:p>
        </p:txBody>
      </p:sp>
      <p:sp>
        <p:nvSpPr>
          <p:cNvPr id="190" name="Google Shape;190;p39"/>
          <p:cNvSpPr txBox="1">
            <a:spLocks noGrp="1"/>
          </p:cNvSpPr>
          <p:nvPr>
            <p:ph type="subTitle" idx="1"/>
          </p:nvPr>
        </p:nvSpPr>
        <p:spPr>
          <a:xfrm>
            <a:off x="3456122" y="4385208"/>
            <a:ext cx="6633900" cy="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400" b="0" dirty="0"/>
              <a:t>Valsts </a:t>
            </a:r>
            <a:r>
              <a:rPr lang="en-US" sz="1400" b="0" dirty="0" err="1"/>
              <a:t>izglītības</a:t>
            </a:r>
            <a:r>
              <a:rPr lang="en-US" sz="1400" b="0" dirty="0"/>
              <a:t> </a:t>
            </a:r>
            <a:r>
              <a:rPr lang="en-US" sz="1400" b="0" dirty="0" err="1"/>
              <a:t>satura</a:t>
            </a:r>
            <a:r>
              <a:rPr lang="en-US" sz="1400" b="0" dirty="0"/>
              <a:t> </a:t>
            </a:r>
            <a:r>
              <a:rPr lang="en-US" sz="1400" b="0" dirty="0" err="1"/>
              <a:t>centra</a:t>
            </a:r>
            <a:endParaRPr sz="1400" b="0" dirty="0"/>
          </a:p>
          <a:p>
            <a:pPr marL="0" lvl="0" indent="0" algn="r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400" b="0" dirty="0" err="1"/>
              <a:t>Neformālās</a:t>
            </a:r>
            <a:r>
              <a:rPr lang="en-US" sz="1400" b="0" dirty="0"/>
              <a:t> </a:t>
            </a:r>
            <a:r>
              <a:rPr lang="en-US" sz="1400" b="0" dirty="0" err="1"/>
              <a:t>izglītības</a:t>
            </a:r>
            <a:r>
              <a:rPr lang="en-US" sz="1400" b="0" dirty="0"/>
              <a:t> </a:t>
            </a:r>
            <a:r>
              <a:rPr lang="en-US" sz="1400" b="0" dirty="0" err="1"/>
              <a:t>departamenta</a:t>
            </a:r>
            <a:r>
              <a:rPr lang="en-US" sz="1400" b="0" dirty="0"/>
              <a:t> </a:t>
            </a:r>
            <a:r>
              <a:rPr lang="en-US" sz="1400" b="0" dirty="0" err="1"/>
              <a:t>direktore</a:t>
            </a:r>
            <a:r>
              <a:rPr lang="en-US" sz="1400" b="0" dirty="0"/>
              <a:t> </a:t>
            </a:r>
            <a:endParaRPr lang="lv-LV" sz="1400" b="0" dirty="0"/>
          </a:p>
          <a:p>
            <a:pPr marL="0" lvl="0" indent="0" algn="r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400" b="0" dirty="0"/>
              <a:t>Agra Bērziņa</a:t>
            </a:r>
            <a:endParaRPr sz="1400" b="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  <p:sp>
        <p:nvSpPr>
          <p:cNvPr id="191" name="Google Shape;191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dirty="0"/>
              <a:t>Preses konference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20</a:t>
            </a:r>
            <a:r>
              <a:rPr lang="lv-LV" dirty="0"/>
              <a:t>20</a:t>
            </a:r>
            <a:r>
              <a:rPr lang="en-US" dirty="0"/>
              <a:t>.</a:t>
            </a:r>
            <a:r>
              <a:rPr lang="en-US" dirty="0" err="1"/>
              <a:t>gada</a:t>
            </a:r>
            <a:r>
              <a:rPr lang="en-US" dirty="0"/>
              <a:t> </a:t>
            </a:r>
            <a:r>
              <a:rPr lang="lv-LV" dirty="0"/>
              <a:t>16.janvārī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54"/>
          <p:cNvSpPr txBox="1">
            <a:spLocks noGrp="1"/>
          </p:cNvSpPr>
          <p:nvPr>
            <p:ph type="title"/>
          </p:nvPr>
        </p:nvSpPr>
        <p:spPr>
          <a:xfrm>
            <a:off x="1354866" y="3478625"/>
            <a:ext cx="10075200" cy="13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Open Sans ExtraBold"/>
              <a:buNone/>
            </a:pPr>
            <a:r>
              <a:rPr lang="lv-LV" sz="4000" cap="all" dirty="0"/>
              <a:t>Finansējums</a:t>
            </a:r>
            <a:endParaRPr sz="4000" cap="all" dirty="0"/>
          </a:p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Open Sans ExtraBold"/>
              <a:buNone/>
            </a:pPr>
            <a:endParaRPr sz="1600" i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7" name="Google Shape;297;p57"/>
          <p:cNvGraphicFramePr/>
          <p:nvPr>
            <p:extLst>
              <p:ext uri="{D42A27DB-BD31-4B8C-83A1-F6EECF244321}">
                <p14:modId xmlns:p14="http://schemas.microsoft.com/office/powerpoint/2010/main" val="417239363"/>
              </p:ext>
            </p:extLst>
          </p:nvPr>
        </p:nvGraphicFramePr>
        <p:xfrm>
          <a:off x="966160" y="1696765"/>
          <a:ext cx="10259679" cy="5041356"/>
        </p:xfrm>
        <a:graphic>
          <a:graphicData uri="http://schemas.openxmlformats.org/drawingml/2006/table">
            <a:tbl>
              <a:tblPr>
                <a:noFill/>
                <a:tableStyleId>{C47CBEA2-6080-48FB-94FD-5DDEA9C693C0}</a:tableStyleId>
              </a:tblPr>
              <a:tblGrid>
                <a:gridCol w="4016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02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98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328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7476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1" u="none" strike="noStrike" dirty="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INSTITŪCIJA</a:t>
                      </a:r>
                      <a:endParaRPr sz="1700" b="1" i="0" u="none" strike="noStrike" dirty="0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7500" marR="7500" marT="750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1" u="none" strike="noStrike" dirty="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KOPĀ</a:t>
                      </a:r>
                      <a:endParaRPr lang="lv-LV" sz="1700" b="1" u="none" strike="noStrike" dirty="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lv-LV" sz="1600" b="1" i="0" u="none" strike="noStrike" baseline="0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nepieciešamais</a:t>
                      </a:r>
                      <a:endParaRPr sz="1600" b="1" i="0" u="none" strike="noStrike" baseline="0" dirty="0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7500" marR="7500" marT="750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lv-LV" sz="1700" b="1" noProof="0" dirty="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PAMATBUDŽETA BĀZE</a:t>
                      </a:r>
                      <a:endParaRPr lang="lv-LV" sz="1700" b="1" i="0" u="none" strike="noStrike" noProof="0" dirty="0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7500" marR="7500" marT="750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lv-LV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Saskaņā ar 06.11.2019. MK sēdes lēmumu (</a:t>
                      </a:r>
                      <a:r>
                        <a:rPr kumimoji="0" lang="lv-LV" sz="1400" b="1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prot.nr</a:t>
                      </a:r>
                      <a:r>
                        <a:rPr kumimoji="0" lang="lv-LV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. 52 23.§ 11.p.) no līdzekļiem neparedzētiem gadījumiem atbilstoši faktiskajiem izdevumiem</a:t>
                      </a:r>
                      <a:endParaRPr sz="1400" b="1" i="0" u="none" strike="noStrike" dirty="0">
                        <a:solidFill>
                          <a:srgbClr val="FFFFF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Open Sans"/>
                      </a:endParaRPr>
                    </a:p>
                  </a:txBody>
                  <a:tcPr marL="7500" marR="7500" marT="750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449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lv-LV" sz="1800" b="1" u="none" strike="noStrike" noProof="0" dirty="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Izglītības un zinātnes ministrija</a:t>
                      </a:r>
                      <a:endParaRPr lang="lv-LV" sz="1800" b="1" i="0" u="none" strike="noStrike" noProof="0" dirty="0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7500" marR="7500" marT="750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5 744 568</a:t>
                      </a:r>
                      <a:endParaRPr sz="1800" b="1" i="0" u="none" strike="noStrike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7500" marR="7500" marT="750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dirty="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4 283 637</a:t>
                      </a:r>
                      <a:endParaRPr sz="1800" i="0" u="none" strike="noStrike" dirty="0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7500" marR="7500" marT="750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dirty="0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1 460 931</a:t>
                      </a:r>
                      <a:endParaRPr sz="1800" b="1" i="0" u="none" strike="noStrike" dirty="0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7500" marR="7500" marT="7500" marB="0"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449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Iekšlietu ministrija</a:t>
                      </a:r>
                      <a:endParaRPr sz="1800" b="1" i="0" u="none" strike="noStrike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7500" marR="7500" marT="750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157 095</a:t>
                      </a:r>
                      <a:endParaRPr sz="1800" b="1" i="0" u="none" strike="noStrike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7500" marR="7500" marT="750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dirty="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115 090</a:t>
                      </a:r>
                      <a:endParaRPr sz="1800" i="0" u="none" strike="noStrike" dirty="0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7500" marR="7500" marT="750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42 005</a:t>
                      </a:r>
                      <a:endParaRPr sz="1800" b="1" i="0" u="none" strike="noStrike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7500" marR="7500" marT="7500" marB="0"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449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lv-LV" sz="1800" b="1" u="none" strike="noStrike" noProof="0" dirty="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Veselības ministrija</a:t>
                      </a:r>
                      <a:endParaRPr lang="lv-LV" sz="1800" b="1" i="0" u="none" strike="noStrike" noProof="0" dirty="0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7500" marR="7500" marT="750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dirty="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145 672</a:t>
                      </a:r>
                      <a:endParaRPr sz="1800" b="1" i="0" u="none" strike="noStrike" dirty="0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7500" marR="7500" marT="750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dirty="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92 487</a:t>
                      </a:r>
                      <a:endParaRPr sz="1800" i="0" u="none" strike="noStrike" dirty="0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7500" marR="7500" marT="750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dirty="0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53 185</a:t>
                      </a:r>
                      <a:endParaRPr sz="1800" b="1" i="0" u="none" strike="noStrike" dirty="0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7500" marR="7500" marT="7500" marB="0"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449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Valsts SIA “Latvijas Televīzija”</a:t>
                      </a:r>
                      <a:endParaRPr sz="1800" b="1" i="0" u="none" strike="noStrike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7500" marR="7500" marT="750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251 900</a:t>
                      </a:r>
                      <a:endParaRPr sz="1800" b="1" i="0" u="none" strike="noStrike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7500" marR="7500" marT="750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dirty="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241 274</a:t>
                      </a:r>
                      <a:endParaRPr sz="1800" i="0" u="none" strike="noStrike" dirty="0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7500" marR="7500" marT="750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dirty="0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10 626</a:t>
                      </a:r>
                      <a:endParaRPr sz="1800" b="1" i="0" u="none" strike="noStrike" dirty="0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7500" marR="7500" marT="7500" marB="0"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449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Valsts SIA “Latvijas Radio”</a:t>
                      </a:r>
                      <a:endParaRPr sz="1800" b="1" i="0" u="none" strike="noStrike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7500" marR="7500" marT="750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55 000</a:t>
                      </a:r>
                      <a:endParaRPr sz="1800" b="1" i="0" u="none" strike="noStrike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7500" marR="7500" marT="750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dirty="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9 656</a:t>
                      </a:r>
                      <a:endParaRPr sz="1800" i="0" u="none" strike="noStrike" dirty="0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7500" marR="7500" marT="750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dirty="0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45 344</a:t>
                      </a:r>
                      <a:endParaRPr sz="1800" b="1" i="0" u="none" strike="noStrike" dirty="0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7500" marR="7500" marT="7500" marB="0"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4496"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i="0" u="none" strike="noStrike" dirty="0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7500" marR="7500" marT="750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dirty="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6 354 235 </a:t>
                      </a:r>
                      <a:endParaRPr sz="1800" b="1" i="0" u="none" strike="noStrike" dirty="0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7500" marR="7500" marT="75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4 742 144</a:t>
                      </a:r>
                      <a:endParaRPr sz="1800" b="1" i="0" u="none" strike="noStrike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7500" marR="7500" marT="75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dirty="0">
                          <a:solidFill>
                            <a:srgbClr val="FF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1 612 091</a:t>
                      </a:r>
                      <a:endParaRPr sz="1800" b="1" i="0" u="none" strike="noStrike" dirty="0">
                        <a:solidFill>
                          <a:srgbClr val="FF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7500" marR="7500" marT="750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670DBEAB-FBEB-3648-A780-371AF5C0B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0902" y="645790"/>
            <a:ext cx="8080698" cy="655320"/>
          </a:xfrm>
        </p:spPr>
        <p:txBody>
          <a:bodyPr/>
          <a:lstStyle/>
          <a:p>
            <a:r>
              <a:rPr lang="lv-LV" dirty="0">
                <a:solidFill>
                  <a:srgbClr val="000000"/>
                </a:solidFill>
              </a:rPr>
              <a:t>Nepieciešamais valsts budžeta finansējums Svētku norisei 2020.gadā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8603025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4AF11CE4-6FA4-4B6D-9766-4855D784D41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7896236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DE1C933C-D467-7943-B9D3-27FF93C88F78}"/>
              </a:ext>
            </a:extLst>
          </p:cNvPr>
          <p:cNvSpPr/>
          <p:nvPr/>
        </p:nvSpPr>
        <p:spPr>
          <a:xfrm>
            <a:off x="182690" y="585407"/>
            <a:ext cx="2377630" cy="9629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8305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54"/>
          <p:cNvSpPr txBox="1">
            <a:spLocks noGrp="1"/>
          </p:cNvSpPr>
          <p:nvPr>
            <p:ph type="title"/>
          </p:nvPr>
        </p:nvSpPr>
        <p:spPr>
          <a:xfrm>
            <a:off x="-1131159" y="3264313"/>
            <a:ext cx="10075200" cy="13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Open Sans ExtraBold"/>
              <a:buNone/>
            </a:pPr>
            <a:br>
              <a:rPr lang="lv-LV" sz="4000" cap="all" dirty="0"/>
            </a:br>
            <a:r>
              <a:rPr lang="lv-LV" sz="4000" cap="all" dirty="0"/>
              <a:t>svarīgi zināt</a:t>
            </a:r>
            <a:endParaRPr sz="4000" cap="all" dirty="0"/>
          </a:p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Open Sans ExtraBold"/>
              <a:buNone/>
            </a:pPr>
            <a:endParaRPr sz="1600" i="1" dirty="0"/>
          </a:p>
        </p:txBody>
      </p:sp>
    </p:spTree>
    <p:extLst>
      <p:ext uri="{BB962C8B-B14F-4D97-AF65-F5344CB8AC3E}">
        <p14:creationId xmlns:p14="http://schemas.microsoft.com/office/powerpoint/2010/main" val="14003526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C6E68F-2C12-434C-9B20-9E08E4B584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9837" y="1542040"/>
            <a:ext cx="10912325" cy="4164063"/>
          </a:xfrm>
        </p:spPr>
        <p:txBody>
          <a:bodyPr/>
          <a:lstStyle/>
          <a:p>
            <a:pPr marL="11430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lv-LV" sz="1600" dirty="0">
                <a:solidFill>
                  <a:schemeClr val="tx1"/>
                </a:solidFill>
              </a:rPr>
              <a:t>Pēc 2015. gada Svētkiem notika rūpīgs izvērtēšanas un analīzes darbs ar visu iesaistīto pušu iesaisti:</a:t>
            </a:r>
          </a:p>
          <a:p>
            <a:pPr marL="11430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lv-LV" sz="1600" dirty="0">
              <a:solidFill>
                <a:schemeClr val="tx1"/>
              </a:solidFill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lv-LV" sz="1600" dirty="0">
                <a:solidFill>
                  <a:schemeClr val="tx1"/>
                </a:solidFill>
              </a:rPr>
              <a:t>Svētki </a:t>
            </a:r>
            <a:r>
              <a:rPr lang="lv-LV" sz="1600" b="1" dirty="0">
                <a:solidFill>
                  <a:schemeClr val="tx1"/>
                </a:solidFill>
              </a:rPr>
              <a:t>notiks jaunos, mūsdienīgos infrastruktūras objektos </a:t>
            </a:r>
            <a:r>
              <a:rPr lang="lv-LV" sz="1600" dirty="0">
                <a:solidFill>
                  <a:schemeClr val="tx1"/>
                </a:solidFill>
              </a:rPr>
              <a:t>- Mežaparka Lielajā estrādē un Daugavas stadionā.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lv-LV" sz="1600" dirty="0">
              <a:solidFill>
                <a:schemeClr val="tx1"/>
              </a:solidFill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lv-LV" sz="1600" dirty="0">
                <a:solidFill>
                  <a:schemeClr val="tx1"/>
                </a:solidFill>
              </a:rPr>
              <a:t>Izveidota </a:t>
            </a:r>
            <a:r>
              <a:rPr lang="lv-LV" sz="1600" b="1" dirty="0">
                <a:solidFill>
                  <a:schemeClr val="tx1"/>
                </a:solidFill>
              </a:rPr>
              <a:t>Operatīvās vadības grupa</a:t>
            </a:r>
            <a:r>
              <a:rPr lang="lv-LV" sz="1600" dirty="0">
                <a:solidFill>
                  <a:schemeClr val="tx1"/>
                </a:solidFill>
              </a:rPr>
              <a:t>. Vadītājs – ģenerālis Artis </a:t>
            </a:r>
            <a:r>
              <a:rPr lang="lv-LV" sz="1600" dirty="0" err="1">
                <a:solidFill>
                  <a:schemeClr val="tx1"/>
                </a:solidFill>
              </a:rPr>
              <a:t>Velšs</a:t>
            </a:r>
            <a:r>
              <a:rPr lang="lv-LV" sz="1600" dirty="0">
                <a:solidFill>
                  <a:schemeClr val="tx1"/>
                </a:solidFill>
              </a:rPr>
              <a:t>.  Uzdevumi - izstrādāt un realizēt risku vadības plānu, koordinēt dienestu darbu svētkos. OVG apakšgrupas būs katrā svētku norises vietā.</a:t>
            </a:r>
          </a:p>
          <a:p>
            <a:pPr marL="11430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lv-LV" sz="1600" dirty="0">
              <a:solidFill>
                <a:schemeClr val="tx1"/>
              </a:solidFill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lv-LV" sz="1600" b="1" dirty="0">
                <a:solidFill>
                  <a:schemeClr val="tx1"/>
                </a:solidFill>
              </a:rPr>
              <a:t>Līdzsvarota dalībnieku noslodze:</a:t>
            </a:r>
          </a:p>
          <a:p>
            <a:pPr marL="11430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lv-LV" sz="1600" dirty="0">
                <a:solidFill>
                  <a:schemeClr val="tx1"/>
                </a:solidFill>
              </a:rPr>
              <a:t>	- Rīgā uzturēsies par vienu dienu ilgāk</a:t>
            </a:r>
          </a:p>
          <a:p>
            <a:pPr marL="11430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lv-LV" sz="1600" dirty="0">
                <a:solidFill>
                  <a:schemeClr val="tx1"/>
                </a:solidFill>
              </a:rPr>
              <a:t>	- Sabalansēts mēģinājumu/koncertu un atpūtas režīms</a:t>
            </a:r>
          </a:p>
          <a:p>
            <a:pPr marL="11430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lv-LV" sz="1600" dirty="0">
                <a:solidFill>
                  <a:schemeClr val="tx1"/>
                </a:solidFill>
              </a:rPr>
              <a:t>	- Svētku koncerti beigsies jau sestdien</a:t>
            </a:r>
          </a:p>
          <a:p>
            <a:pPr marL="11430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lv-LV" sz="1600" dirty="0">
                <a:solidFill>
                  <a:schemeClr val="tx1"/>
                </a:solidFill>
              </a:rPr>
              <a:t>	- Svētku gājiens notiks pēdējā dienā - svētdienā. Pēc gājiena būs īpaši dalībniekiem muzikāls pasākums Lucavsalā.</a:t>
            </a:r>
          </a:p>
          <a:p>
            <a:pPr marL="11430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lv-LV" sz="1600" dirty="0">
              <a:solidFill>
                <a:schemeClr val="tx1"/>
              </a:solidFill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lv-LV" sz="1600" b="1" dirty="0">
                <a:solidFill>
                  <a:schemeClr val="tx1"/>
                </a:solidFill>
              </a:rPr>
              <a:t>Iesaistīto pušu </a:t>
            </a:r>
            <a:r>
              <a:rPr lang="lv-LV" sz="1600" dirty="0">
                <a:solidFill>
                  <a:schemeClr val="tx1"/>
                </a:solidFill>
              </a:rPr>
              <a:t>- pavadošā personāla, kolektīvu vadītāju, pašu dalībnieku - </a:t>
            </a:r>
            <a:r>
              <a:rPr lang="lv-LV" sz="1600" b="1" dirty="0">
                <a:solidFill>
                  <a:schemeClr val="tx1"/>
                </a:solidFill>
              </a:rPr>
              <a:t>izglītošana un apmācības.</a:t>
            </a:r>
          </a:p>
          <a:p>
            <a:pPr marL="11430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lv-LV" sz="1600" b="1" dirty="0">
              <a:solidFill>
                <a:schemeClr val="tx1"/>
              </a:solidFill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lv-LV" sz="1600" dirty="0">
                <a:solidFill>
                  <a:schemeClr val="tx1"/>
                </a:solidFill>
              </a:rPr>
              <a:t>Pirms un Svētku laikā lielu uzmanību pievērsīs </a:t>
            </a:r>
            <a:r>
              <a:rPr lang="lv-LV" sz="1600" b="1" dirty="0">
                <a:solidFill>
                  <a:schemeClr val="tx1"/>
                </a:solidFill>
              </a:rPr>
              <a:t>dažādu jomu speciālistu iesaistei </a:t>
            </a:r>
            <a:r>
              <a:rPr lang="lv-LV" sz="1600" dirty="0">
                <a:solidFill>
                  <a:schemeClr val="tx1"/>
                </a:solidFill>
              </a:rPr>
              <a:t>- ekspertīzēm, padomiem, viedokļiem par bērnu un jauniešu psiholoģiju, ēdināšanu, noslodzi u.c. ar Svētkiem saistītajiem aspektiem.</a:t>
            </a:r>
            <a:endParaRPr lang="lv-LV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5229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54"/>
          <p:cNvSpPr txBox="1">
            <a:spLocks noGrp="1"/>
          </p:cNvSpPr>
          <p:nvPr>
            <p:ph type="title"/>
          </p:nvPr>
        </p:nvSpPr>
        <p:spPr>
          <a:xfrm>
            <a:off x="1354866" y="3478625"/>
            <a:ext cx="10075200" cy="13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Open Sans ExtraBold"/>
              <a:buNone/>
            </a:pPr>
            <a:r>
              <a:rPr lang="lv-LV" sz="4000" cap="all" dirty="0"/>
              <a:t>Vizuālā identitāte</a:t>
            </a:r>
            <a:endParaRPr sz="4000" cap="all" dirty="0"/>
          </a:p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Open Sans ExtraBold"/>
              <a:buNone/>
            </a:pPr>
            <a:endParaRPr sz="1600" i="1" dirty="0"/>
          </a:p>
        </p:txBody>
      </p:sp>
    </p:spTree>
    <p:extLst>
      <p:ext uri="{BB962C8B-B14F-4D97-AF65-F5344CB8AC3E}">
        <p14:creationId xmlns:p14="http://schemas.microsoft.com/office/powerpoint/2010/main" val="22734188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C261997-0955-47DC-AC21-36B7C9597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6552" y="731514"/>
            <a:ext cx="8741098" cy="711523"/>
          </a:xfrm>
        </p:spPr>
        <p:txBody>
          <a:bodyPr/>
          <a:lstStyle/>
          <a:p>
            <a:r>
              <a:rPr lang="lv-LV" dirty="0"/>
              <a:t>Svētku vizuālās identitātes grafiskais attīstības ceļš</a:t>
            </a:r>
          </a:p>
        </p:txBody>
      </p:sp>
      <p:pic>
        <p:nvPicPr>
          <p:cNvPr id="7" name="Google Shape;82;p17">
            <a:extLst>
              <a:ext uri="{FF2B5EF4-FFF2-40B4-BE49-F238E27FC236}">
                <a16:creationId xmlns:a16="http://schemas.microsoft.com/office/drawing/2014/main" id="{CC7D4E99-8C2B-DA49-9663-5376962545C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044" t="30163" r="4381" b="29667"/>
          <a:stretch/>
        </p:blipFill>
        <p:spPr>
          <a:xfrm>
            <a:off x="1943099" y="1571625"/>
            <a:ext cx="8572501" cy="2660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88;p18">
            <a:extLst>
              <a:ext uri="{FF2B5EF4-FFF2-40B4-BE49-F238E27FC236}">
                <a16:creationId xmlns:a16="http://schemas.microsoft.com/office/drawing/2014/main" id="{7C4F7E96-DFC1-C94A-B495-8BD7846C324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8097" t="35068" r="8248" b="30521"/>
          <a:stretch/>
        </p:blipFill>
        <p:spPr>
          <a:xfrm>
            <a:off x="1659166" y="3956092"/>
            <a:ext cx="9143998" cy="26605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50413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>
            <a:spLocks noGrp="1"/>
          </p:cNvSpPr>
          <p:nvPr>
            <p:ph type="ctrTitle"/>
          </p:nvPr>
        </p:nvSpPr>
        <p:spPr>
          <a:xfrm>
            <a:off x="2940552" y="612033"/>
            <a:ext cx="8921400" cy="8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lv-LV" sz="3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Svētku vizuālā identitāte «Saules rota»</a:t>
            </a:r>
            <a:endParaRPr sz="30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6" name="Google Shape;86;p15"/>
          <p:cNvSpPr txBox="1">
            <a:spLocks noGrp="1"/>
          </p:cNvSpPr>
          <p:nvPr>
            <p:ph type="subTitle" idx="1"/>
          </p:nvPr>
        </p:nvSpPr>
        <p:spPr>
          <a:xfrm>
            <a:off x="572850" y="1809575"/>
            <a:ext cx="11046300" cy="44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lv-LV" sz="2000" dirty="0">
                <a:solidFill>
                  <a:srgbClr val="000000"/>
                </a:solidFill>
              </a:rPr>
              <a:t>Svētku logo attēlo </a:t>
            </a:r>
            <a:r>
              <a:rPr lang="lv-LV" sz="2000" dirty="0">
                <a:solidFill>
                  <a:schemeClr val="accent1"/>
                </a:solidFill>
              </a:rPr>
              <a:t>saules rotu</a:t>
            </a:r>
            <a:r>
              <a:rPr lang="lv-LV" sz="2000" dirty="0">
                <a:solidFill>
                  <a:srgbClr val="000000"/>
                </a:solidFill>
              </a:rPr>
              <a:t>, kas </a:t>
            </a:r>
            <a:r>
              <a:rPr lang="lv-LV" sz="2000" dirty="0">
                <a:solidFill>
                  <a:schemeClr val="accent1"/>
                </a:solidFill>
              </a:rPr>
              <a:t>caur kaleidoskopa rakstiem izrotājas ar/caur </a:t>
            </a:r>
            <a:r>
              <a:rPr lang="lv-LV" sz="2000" dirty="0">
                <a:solidFill>
                  <a:srgbClr val="000000"/>
                </a:solidFill>
              </a:rPr>
              <a:t>rotaļu, dejas motīvu, vainagu pinumu, etnogrāfiskiem rakstiem, bizēm, lentēm un citiem Svētku elementiem un notikumiem.</a:t>
            </a:r>
            <a:endParaRPr sz="2000" dirty="0">
              <a:solidFill>
                <a:srgbClr val="000000"/>
              </a:solidFill>
            </a:endParaRPr>
          </a:p>
          <a:p>
            <a:pPr marL="609584" lvl="0" indent="-609584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2200" b="0" dirty="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609584" lvl="0" indent="-609584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2200" b="0" dirty="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609584" lvl="0" indent="-609584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24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2667" dirty="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2667" dirty="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2667" dirty="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2667" dirty="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2400" dirty="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2400" dirty="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2400" dirty="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2400" dirty="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dirty="0"/>
          </a:p>
        </p:txBody>
      </p:sp>
      <p:pic>
        <p:nvPicPr>
          <p:cNvPr id="87" name="Google Shape;87;p1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4596" y="1233536"/>
            <a:ext cx="10498680" cy="7222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57412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54"/>
          <p:cNvSpPr txBox="1">
            <a:spLocks noGrp="1"/>
          </p:cNvSpPr>
          <p:nvPr>
            <p:ph type="title"/>
          </p:nvPr>
        </p:nvSpPr>
        <p:spPr>
          <a:xfrm>
            <a:off x="1354866" y="3478625"/>
            <a:ext cx="10075200" cy="13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Open Sans ExtraBold"/>
              <a:buNone/>
            </a:pPr>
            <a:r>
              <a:rPr lang="lv-LV" sz="4000" cap="all" dirty="0"/>
              <a:t>MĀKSLINIECISKĀ NORISE</a:t>
            </a:r>
            <a:endParaRPr sz="4000" cap="all" dirty="0"/>
          </a:p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Open Sans ExtraBold"/>
              <a:buNone/>
            </a:pPr>
            <a:endParaRPr sz="1600" i="1" dirty="0"/>
          </a:p>
        </p:txBody>
      </p:sp>
    </p:spTree>
    <p:extLst>
      <p:ext uri="{BB962C8B-B14F-4D97-AF65-F5344CB8AC3E}">
        <p14:creationId xmlns:p14="http://schemas.microsoft.com/office/powerpoint/2010/main" val="30481043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51"/>
          <p:cNvSpPr txBox="1">
            <a:spLocks noGrp="1"/>
          </p:cNvSpPr>
          <p:nvPr>
            <p:ph type="title"/>
          </p:nvPr>
        </p:nvSpPr>
        <p:spPr>
          <a:xfrm>
            <a:off x="1354866" y="3478625"/>
            <a:ext cx="10075200" cy="13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lv-LV" sz="4000" dirty="0"/>
              <a:t>KORU KONCERTS </a:t>
            </a:r>
            <a:br>
              <a:rPr lang="lv-LV" sz="4000" dirty="0"/>
            </a:br>
            <a:r>
              <a:rPr lang="lv-LV" sz="4000" dirty="0"/>
              <a:t>«DZIESMUBĒRNS»</a:t>
            </a:r>
            <a:endParaRPr sz="4000" dirty="0"/>
          </a:p>
        </p:txBody>
      </p:sp>
    </p:spTree>
    <p:extLst>
      <p:ext uri="{BB962C8B-B14F-4D97-AF65-F5344CB8AC3E}">
        <p14:creationId xmlns:p14="http://schemas.microsoft.com/office/powerpoint/2010/main" val="3028994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lv-LV" dirty="0"/>
              <a:t>Svētku repertuāra apguves un atlases skates no 2020.gada </a:t>
            </a:r>
            <a:r>
              <a:rPr lang="lv-LV" b="1" dirty="0">
                <a:solidFill>
                  <a:srgbClr val="0070C0"/>
                </a:solidFill>
              </a:rPr>
              <a:t>13.februāra</a:t>
            </a:r>
            <a:r>
              <a:rPr lang="lv-LV" b="1" dirty="0">
                <a:solidFill>
                  <a:srgbClr val="7030A0"/>
                </a:solidFill>
              </a:rPr>
              <a:t> </a:t>
            </a:r>
            <a:r>
              <a:rPr lang="lv-LV" dirty="0"/>
              <a:t>(vokāli instrumentālo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lv-LV" dirty="0"/>
              <a:t>ansambļu, instrumentālo kolektīvu un popgrupu festivāls–konkurss „No baroka līdz rokam”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lv-LV" dirty="0"/>
              <a:t>Kurzemē) </a:t>
            </a:r>
            <a:r>
              <a:rPr lang="lv-LV" b="1" dirty="0">
                <a:solidFill>
                  <a:srgbClr val="7030A0"/>
                </a:solidFill>
              </a:rPr>
              <a:t>– </a:t>
            </a:r>
            <a:r>
              <a:rPr lang="lv-LV" b="1" dirty="0">
                <a:solidFill>
                  <a:srgbClr val="0070C0"/>
                </a:solidFill>
              </a:rPr>
              <a:t>30.aprīlim </a:t>
            </a:r>
            <a:r>
              <a:rPr lang="lv-LV" dirty="0"/>
              <a:t>(Teātra sports valsts finālturnīrs un Jaukto koru konkurss Rīgā)</a:t>
            </a:r>
          </a:p>
          <a:p>
            <a:endParaRPr lang="lv-LV" dirty="0"/>
          </a:p>
          <a:p>
            <a:r>
              <a:rPr lang="lv-LV" dirty="0"/>
              <a:t>Svētku dalībnieku paziņošana – līdz 2020.gada </a:t>
            </a:r>
            <a:r>
              <a:rPr lang="lv-LV" b="1" dirty="0">
                <a:solidFill>
                  <a:srgbClr val="0070C0"/>
                </a:solidFill>
              </a:rPr>
              <a:t>12.maijam</a:t>
            </a:r>
            <a:endParaRPr lang="lv-LV" dirty="0">
              <a:solidFill>
                <a:srgbClr val="0070C0"/>
              </a:solidFill>
            </a:endParaRPr>
          </a:p>
          <a:p>
            <a:endParaRPr lang="lv-LV" dirty="0"/>
          </a:p>
          <a:p>
            <a:r>
              <a:rPr lang="lv-LV" dirty="0"/>
              <a:t>Svētku norise – 2020.gada </a:t>
            </a:r>
            <a:r>
              <a:rPr lang="lv-LV" b="1" dirty="0">
                <a:solidFill>
                  <a:srgbClr val="0070C0"/>
                </a:solidFill>
              </a:rPr>
              <a:t>3.-12.jūlijs</a:t>
            </a:r>
          </a:p>
          <a:p>
            <a:endParaRPr lang="lv-LV" dirty="0"/>
          </a:p>
          <a:p>
            <a:r>
              <a:rPr lang="lv-LV" dirty="0"/>
              <a:t>Svētku mājas lapa </a:t>
            </a:r>
            <a:r>
              <a:rPr lang="lv-LV" dirty="0">
                <a:hlinkClick r:id="rId2"/>
              </a:rPr>
              <a:t>www.nacgavilet.lv</a:t>
            </a:r>
            <a:endParaRPr lang="lv-LV" b="1" dirty="0">
              <a:solidFill>
                <a:srgbClr val="0070C0"/>
              </a:solidFill>
            </a:endParaRPr>
          </a:p>
          <a:p>
            <a:endParaRPr lang="lv-LV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>
                <a:solidFill>
                  <a:schemeClr val="tx1"/>
                </a:solidFill>
              </a:rPr>
              <a:t>XII Latvijas Skolu jaunatnes dziesmu un deju svētku sagatavošana</a:t>
            </a:r>
          </a:p>
        </p:txBody>
      </p:sp>
    </p:spTree>
    <p:extLst>
      <p:ext uri="{BB962C8B-B14F-4D97-AF65-F5344CB8AC3E}">
        <p14:creationId xmlns:p14="http://schemas.microsoft.com/office/powerpoint/2010/main" val="9262866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>
            <a:spLocks noGrp="1"/>
          </p:cNvSpPr>
          <p:nvPr>
            <p:ph type="body" idx="1"/>
          </p:nvPr>
        </p:nvSpPr>
        <p:spPr>
          <a:xfrm>
            <a:off x="626534" y="3192867"/>
            <a:ext cx="5283200" cy="3148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ts val="2000"/>
            </a:pPr>
            <a:r>
              <a:rPr lang="lv-LV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Dalībnieku skaits:  </a:t>
            </a:r>
            <a:r>
              <a:rPr lang="lv-LV" b="1" u="sng" dirty="0">
                <a:solidFill>
                  <a:srgbClr val="086BB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12 000</a:t>
            </a:r>
          </a:p>
          <a:p>
            <a:pPr marL="0" lvl="0" indent="0" algn="ctr">
              <a:spcBef>
                <a:spcPts val="0"/>
              </a:spcBef>
              <a:buClr>
                <a:srgbClr val="000000"/>
              </a:buClr>
              <a:buSzPts val="2000"/>
            </a:pPr>
            <a:endParaRPr lang="en-US" sz="2000" b="1" u="sng" dirty="0">
              <a:solidFill>
                <a:srgbClr val="086BB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buClr>
                <a:srgbClr val="FFCB05"/>
              </a:buClr>
              <a:buFont typeface="Symbol" pitchFamily="2" charset="2"/>
              <a:buChar char=""/>
            </a:pPr>
            <a:r>
              <a:rPr lang="lv-LV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Jauktie kori</a:t>
            </a:r>
            <a:endParaRPr lang="en-US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buClr>
                <a:srgbClr val="FFCB05"/>
              </a:buClr>
              <a:buFont typeface="Symbol" pitchFamily="2" charset="2"/>
              <a:buChar char=""/>
            </a:pPr>
            <a:r>
              <a:rPr lang="lv-LV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5.-9.klašu un 5.-12.klašu  kori</a:t>
            </a:r>
            <a:endParaRPr lang="en-US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buClr>
                <a:srgbClr val="FFCB05"/>
              </a:buClr>
              <a:buFont typeface="Symbol" pitchFamily="2" charset="2"/>
              <a:buChar char=""/>
            </a:pPr>
            <a:r>
              <a:rPr lang="lv-LV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Zēnu kori</a:t>
            </a:r>
            <a:endParaRPr lang="en-US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buClr>
                <a:srgbClr val="FFCB05"/>
              </a:buClr>
              <a:buFont typeface="Symbol" pitchFamily="2" charset="2"/>
              <a:buChar char=""/>
            </a:pPr>
            <a:r>
              <a:rPr lang="lv-LV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Pūtēju orķestri</a:t>
            </a:r>
            <a:endParaRPr lang="en-US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buClr>
                <a:srgbClr val="FFCB05"/>
              </a:buClr>
              <a:buFont typeface="Symbol" pitchFamily="2" charset="2"/>
              <a:buChar char=""/>
            </a:pPr>
            <a:r>
              <a:rPr lang="lv-LV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Instrumentālisti </a:t>
            </a:r>
            <a:endParaRPr lang="en-US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buClr>
                <a:srgbClr val="FFCB05"/>
              </a:buClr>
              <a:buFont typeface="Symbol" pitchFamily="2" charset="2"/>
              <a:buChar char=""/>
            </a:pPr>
            <a:r>
              <a:rPr lang="lv-LV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Intermēdiju dalībnieki</a:t>
            </a:r>
            <a:endParaRPr lang="en-US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6" name="Google Shape;106;p18"/>
          <p:cNvSpPr txBox="1">
            <a:spLocks noGrp="1"/>
          </p:cNvSpPr>
          <p:nvPr>
            <p:ph type="body" idx="3"/>
          </p:nvPr>
        </p:nvSpPr>
        <p:spPr>
          <a:xfrm>
            <a:off x="540036" y="1609604"/>
            <a:ext cx="5283199" cy="456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lv-LV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Mēģinājumi:  </a:t>
            </a:r>
            <a:r>
              <a:rPr lang="lv-LV" sz="17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7. – 10. jūlijs	</a:t>
            </a:r>
            <a:endParaRPr lang="en-US" sz="1700" b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lv-LV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Ģenerālmēģinājums: </a:t>
            </a:r>
            <a:r>
              <a:rPr lang="lv-LV" sz="17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10. jūlijs</a:t>
            </a:r>
            <a:endParaRPr lang="en-US" sz="1700" b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lv-LV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Koncerts</a:t>
            </a:r>
            <a:r>
              <a:rPr lang="lv-LV" sz="17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11. jūlijs</a:t>
            </a:r>
            <a:endParaRPr lang="en-US" sz="1700" b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F79844AD-8056-4746-88D7-4EF8BCBA1407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0899" y="1837736"/>
            <a:ext cx="6604567" cy="4397457"/>
          </a:xfrm>
        </p:spPr>
      </p:pic>
    </p:spTree>
    <p:extLst>
      <p:ext uri="{BB962C8B-B14F-4D97-AF65-F5344CB8AC3E}">
        <p14:creationId xmlns:p14="http://schemas.microsoft.com/office/powerpoint/2010/main" val="37544812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CD00EB-A3C7-47F7-B327-83CC4FD537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9827" y="1571348"/>
            <a:ext cx="10993426" cy="5286652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lv-LV" sz="1700" dirty="0"/>
              <a:t>Lūk, bērns ar dziesmu grāmatu! Patiesībā tas ir puisēns no Dziesmusvētkiem. No </a:t>
            </a:r>
            <a:r>
              <a:rPr lang="lv-LV" sz="1700" b="1" dirty="0"/>
              <a:t>zvaigžņu ceļa.</a:t>
            </a:r>
            <a:r>
              <a:rPr lang="lv-LV" sz="1700" dirty="0"/>
              <a:t> No</a:t>
            </a:r>
          </a:p>
          <a:p>
            <a:pPr algn="just">
              <a:lnSpc>
                <a:spcPct val="100000"/>
              </a:lnSpc>
            </a:pPr>
            <a:r>
              <a:rPr lang="lv-LV" sz="1700" dirty="0"/>
              <a:t>tūkstošiem mammām un tētiem… No tā, ko viņi sadziedāja, kopā sanākdami, svētkus svinēdami,</a:t>
            </a:r>
          </a:p>
          <a:p>
            <a:pPr algn="just">
              <a:lnSpc>
                <a:spcPct val="100000"/>
              </a:lnSpc>
            </a:pPr>
            <a:r>
              <a:rPr lang="lv-LV" sz="1700" dirty="0"/>
              <a:t>dziesmu kalnā stāvēdami. Tas ir bērns, kas toreiz raudzījās no rīta zvaigznes un zināja, ka reiz viņš</a:t>
            </a:r>
          </a:p>
          <a:p>
            <a:pPr algn="just">
              <a:lnSpc>
                <a:spcPct val="100000"/>
              </a:lnSpc>
            </a:pPr>
            <a:r>
              <a:rPr lang="lv-LV" sz="1700" dirty="0"/>
              <a:t>dziedās savu dziesmu.</a:t>
            </a:r>
            <a:endParaRPr lang="en-US" sz="1700" dirty="0"/>
          </a:p>
          <a:p>
            <a:pPr algn="just">
              <a:lnSpc>
                <a:spcPct val="100000"/>
              </a:lnSpc>
            </a:pPr>
            <a:endParaRPr lang="lv-LV" sz="1700" dirty="0"/>
          </a:p>
          <a:p>
            <a:pPr algn="just">
              <a:lnSpc>
                <a:spcPct val="100000"/>
              </a:lnSpc>
            </a:pPr>
            <a:r>
              <a:rPr lang="lv-LV" sz="1700" dirty="0"/>
              <a:t>Viņa vecvectēvam arī bija dziesmu grāmata. Viņš ar dziesmām dalījās. Katrs varēja ņemt cik grib.</a:t>
            </a:r>
          </a:p>
          <a:p>
            <a:pPr algn="just">
              <a:lnSpc>
                <a:spcPct val="100000"/>
              </a:lnSpc>
            </a:pPr>
            <a:r>
              <a:rPr lang="lv-LV" sz="1700" dirty="0"/>
              <a:t>Cits ņēma vienu, cits – daudzas. Toreiz- 1873. gadā, kāds paņēma tik daudz, ka sanāca</a:t>
            </a:r>
          </a:p>
          <a:p>
            <a:pPr algn="just">
              <a:lnSpc>
                <a:spcPct val="100000"/>
              </a:lnSpc>
            </a:pPr>
            <a:r>
              <a:rPr lang="lv-LV" sz="1700" dirty="0"/>
              <a:t>Dziesmusvētki.</a:t>
            </a:r>
            <a:endParaRPr lang="en-US" sz="1700" dirty="0"/>
          </a:p>
          <a:p>
            <a:pPr algn="just">
              <a:lnSpc>
                <a:spcPct val="100000"/>
              </a:lnSpc>
            </a:pPr>
            <a:endParaRPr lang="lv-LV" sz="1700" dirty="0"/>
          </a:p>
          <a:p>
            <a:pPr algn="just">
              <a:lnSpc>
                <a:spcPct val="100000"/>
              </a:lnSpc>
            </a:pPr>
            <a:r>
              <a:rPr lang="lv-LV" sz="1700" dirty="0"/>
              <a:t>Patiesībā ir daudz šādu dziesmu bērnu. Viņi pieder tautai – izturīgai, gudrai un laikmetu kautai.</a:t>
            </a:r>
          </a:p>
          <a:p>
            <a:pPr algn="just">
              <a:lnSpc>
                <a:spcPct val="100000"/>
              </a:lnSpc>
            </a:pPr>
            <a:r>
              <a:rPr lang="lv-LV" sz="1700" dirty="0"/>
              <a:t>Tautai, kura liela – dziesmu varā!  Tautai, kas prot  gaismas pilis celt ar dvēseles dziesmu un ar</a:t>
            </a:r>
          </a:p>
          <a:p>
            <a:pPr algn="just">
              <a:lnSpc>
                <a:spcPct val="100000"/>
              </a:lnSpc>
            </a:pPr>
            <a:r>
              <a:rPr lang="lv-LV" sz="1700" dirty="0"/>
              <a:t>mīlestību.</a:t>
            </a:r>
            <a:endParaRPr lang="en-US" sz="1700" dirty="0"/>
          </a:p>
          <a:p>
            <a:pPr algn="just">
              <a:lnSpc>
                <a:spcPct val="100000"/>
              </a:lnSpc>
            </a:pPr>
            <a:r>
              <a:rPr lang="lv-LV" sz="1700" b="1" dirty="0"/>
              <a:t> </a:t>
            </a:r>
            <a:endParaRPr lang="en-US" sz="1700" dirty="0"/>
          </a:p>
          <a:p>
            <a:r>
              <a:rPr lang="lv-LV" dirty="0"/>
              <a:t> </a:t>
            </a:r>
            <a:endParaRPr lang="lv-LV" sz="1800" dirty="0"/>
          </a:p>
          <a:p>
            <a:endParaRPr lang="lv-LV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43271B5-2841-473E-B2F6-FA1BAFF82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Mākslinieciskā koncepcija – «</a:t>
            </a:r>
            <a:r>
              <a:rPr lang="lv-LV" dirty="0" err="1"/>
              <a:t>Dziesmubērns</a:t>
            </a:r>
            <a:r>
              <a:rPr lang="lv-LV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41375209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CD00EB-A3C7-47F7-B327-83CC4FD537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3142" y="1571348"/>
            <a:ext cx="10993426" cy="5286652"/>
          </a:xfrm>
        </p:spPr>
        <p:txBody>
          <a:bodyPr/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lv-LV" sz="17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lv-LV" sz="1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Repertuārs</a:t>
            </a:r>
            <a:r>
              <a:rPr lang="lv-LV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– 25 dziesmas, kuras sevī ietver latviešu tautasdziesmas, latviešu mūzikas klasiķu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lv-LV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dziesmas, kā arī jaundarbus. Repertuārā ietvertas gan </a:t>
            </a:r>
            <a:r>
              <a:rPr lang="lv-LV" sz="17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lv-LV" sz="17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capella</a:t>
            </a:r>
            <a:r>
              <a:rPr lang="lv-LV" sz="17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lv-LV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kompozīcijas, gan dziesmas ar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lv-LV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pavadījumu.</a:t>
            </a:r>
            <a:endParaRPr lang="en-US" sz="1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lv-LV" sz="1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endParaRPr lang="en-US" sz="1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lv-LV" sz="1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Koncertā 7 dziesmu tematikas:</a:t>
            </a:r>
            <a:endParaRPr lang="en-US" sz="1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buFont typeface="Symbol" pitchFamily="2" charset="2"/>
              <a:buChar char=""/>
            </a:pPr>
            <a:r>
              <a:rPr lang="lv-LV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dziesma no dabas</a:t>
            </a:r>
            <a:endParaRPr lang="en-US" sz="1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buFont typeface="Symbol" pitchFamily="2" charset="2"/>
              <a:buChar char=""/>
            </a:pPr>
            <a:r>
              <a:rPr lang="lv-LV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dziesma no mātes</a:t>
            </a:r>
            <a:endParaRPr lang="en-US" sz="1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buFont typeface="Symbol" pitchFamily="2" charset="2"/>
              <a:buChar char=""/>
            </a:pPr>
            <a:r>
              <a:rPr lang="lv-LV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dziesma no tēva</a:t>
            </a:r>
            <a:endParaRPr lang="en-US" sz="1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buFont typeface="Symbol" pitchFamily="2" charset="2"/>
              <a:buChar char=""/>
            </a:pPr>
            <a:r>
              <a:rPr lang="lv-LV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dziesma no piederības</a:t>
            </a:r>
            <a:endParaRPr lang="en-US" sz="1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buFont typeface="Symbol" pitchFamily="2" charset="2"/>
              <a:buChar char=""/>
            </a:pPr>
            <a:r>
              <a:rPr lang="lv-LV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dziesma no sentēviem </a:t>
            </a:r>
            <a:endParaRPr lang="en-US" sz="1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buFont typeface="Symbol" pitchFamily="2" charset="2"/>
              <a:buChar char=""/>
            </a:pPr>
            <a:r>
              <a:rPr lang="lv-LV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dziesma no pārdzīvotā </a:t>
            </a:r>
            <a:endParaRPr lang="en-US" sz="1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buFont typeface="Symbol" pitchFamily="2" charset="2"/>
              <a:buChar char=""/>
            </a:pPr>
            <a:r>
              <a:rPr lang="lv-LV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dziesma no nākotnes</a:t>
            </a:r>
            <a:endParaRPr lang="en-US" sz="1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lv-LV" sz="1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lv-LV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Dziesmu tematikas savienotas ar muzikālām intermēdijām</a:t>
            </a:r>
            <a:endParaRPr lang="en-US" sz="1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lv-LV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endParaRPr lang="lv-LV" sz="1800" dirty="0"/>
          </a:p>
          <a:p>
            <a:endParaRPr lang="lv-LV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43271B5-2841-473E-B2F6-FA1BAFF82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Repertuārs</a:t>
            </a:r>
          </a:p>
        </p:txBody>
      </p:sp>
    </p:spTree>
    <p:extLst>
      <p:ext uri="{BB962C8B-B14F-4D97-AF65-F5344CB8AC3E}">
        <p14:creationId xmlns:p14="http://schemas.microsoft.com/office/powerpoint/2010/main" val="24363435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CD00EB-A3C7-47F7-B327-83CC4FD537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9827" y="1571348"/>
            <a:ext cx="10993426" cy="5286652"/>
          </a:xfrm>
        </p:spPr>
        <p:txBody>
          <a:bodyPr/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lv-LV" sz="19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Jānis Erenštreits</a:t>
            </a:r>
            <a:r>
              <a:rPr lang="lv-LV" sz="1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goda virsdiriģents</a:t>
            </a:r>
            <a:endParaRPr lang="lv-LV" sz="19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lv-LV" sz="19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Arvīds Platpers </a:t>
            </a:r>
            <a:r>
              <a:rPr lang="lv-LV" sz="1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goda virsdiriģents</a:t>
            </a:r>
            <a:endParaRPr lang="lv-LV" sz="19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lv-LV" sz="19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Edgars Vītols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lv-LV" sz="19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Romāns Vanags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lv-LV" sz="19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Māris Sirmais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lv-LV" sz="19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Eduards Grāvītis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lv-LV" sz="19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Jevgēnijs </a:t>
            </a:r>
            <a:r>
              <a:rPr lang="lv-LV" sz="19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Ustinskovs</a:t>
            </a:r>
            <a:endParaRPr lang="lv-LV" sz="19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lv-LV" sz="19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Līga Celma Kursiete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lv-LV" sz="19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Kaspars Ādamsons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lv-LV" sz="19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Mārtiņš Klišāns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lv-LV" sz="19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Aira Birziņa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lv-LV" sz="19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Gints </a:t>
            </a:r>
            <a:r>
              <a:rPr lang="lv-LV" sz="19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Ceplenieks</a:t>
            </a:r>
            <a:endParaRPr lang="en-US" sz="19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</a:pPr>
            <a:r>
              <a:rPr lang="lv-LV" sz="1700" b="1" dirty="0"/>
              <a:t> </a:t>
            </a:r>
            <a:endParaRPr lang="en-US" sz="1700" dirty="0"/>
          </a:p>
          <a:p>
            <a:r>
              <a:rPr lang="lv-LV" dirty="0"/>
              <a:t> </a:t>
            </a:r>
            <a:endParaRPr lang="lv-LV" sz="1800" dirty="0"/>
          </a:p>
          <a:p>
            <a:endParaRPr lang="lv-LV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6A6256A7-01D5-104D-A8DD-892DED7F1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0902" y="645790"/>
            <a:ext cx="8080698" cy="655320"/>
          </a:xfrm>
        </p:spPr>
        <p:txBody>
          <a:bodyPr/>
          <a:lstStyle/>
          <a:p>
            <a:r>
              <a:rPr lang="lv-LV" dirty="0"/>
              <a:t>Virsdiriģenti</a:t>
            </a:r>
          </a:p>
        </p:txBody>
      </p:sp>
    </p:spTree>
    <p:extLst>
      <p:ext uri="{BB962C8B-B14F-4D97-AF65-F5344CB8AC3E}">
        <p14:creationId xmlns:p14="http://schemas.microsoft.com/office/powerpoint/2010/main" val="41154759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sz="1900" dirty="0"/>
              <a:t>Mākslinieciskais vadītājs </a:t>
            </a:r>
            <a:r>
              <a:rPr lang="lv-LV" sz="1900" b="1" dirty="0"/>
              <a:t>Edgars Vītols</a:t>
            </a:r>
          </a:p>
          <a:p>
            <a:r>
              <a:rPr lang="lv-LV" sz="1900" dirty="0"/>
              <a:t>Režisore </a:t>
            </a:r>
            <a:r>
              <a:rPr lang="lv-LV" sz="1900" b="1" dirty="0"/>
              <a:t>Inga </a:t>
            </a:r>
            <a:r>
              <a:rPr lang="lv-LV" sz="1900" b="1" dirty="0" err="1"/>
              <a:t>Cipe</a:t>
            </a:r>
            <a:endParaRPr lang="lv-LV" sz="1900" b="1" dirty="0"/>
          </a:p>
          <a:p>
            <a:r>
              <a:rPr lang="lv-LV" sz="1900" dirty="0"/>
              <a:t>Scenogrāfs </a:t>
            </a:r>
            <a:r>
              <a:rPr lang="lv-LV" sz="1900" b="1" dirty="0"/>
              <a:t>Austris </a:t>
            </a:r>
            <a:r>
              <a:rPr lang="lv-LV" sz="1900" b="1" dirty="0" err="1"/>
              <a:t>Mailītis</a:t>
            </a:r>
            <a:endParaRPr lang="lv-LV" sz="1900" b="1" dirty="0"/>
          </a:p>
          <a:p>
            <a:r>
              <a:rPr lang="lv-LV" sz="1900" dirty="0" err="1"/>
              <a:t>Horeogrāfe</a:t>
            </a:r>
            <a:r>
              <a:rPr lang="lv-LV" sz="1900" dirty="0"/>
              <a:t> </a:t>
            </a:r>
            <a:r>
              <a:rPr lang="lv-LV" sz="1900" b="1" dirty="0"/>
              <a:t>Edīte </a:t>
            </a:r>
            <a:r>
              <a:rPr lang="lv-LV" sz="1900" b="1" dirty="0" err="1"/>
              <a:t>Ābeltiņa</a:t>
            </a:r>
            <a:endParaRPr lang="lv-LV" sz="1900" b="1" dirty="0"/>
          </a:p>
          <a:p>
            <a:r>
              <a:rPr lang="lv-LV" sz="1900" dirty="0"/>
              <a:t>Projekta vadītāja </a:t>
            </a:r>
            <a:r>
              <a:rPr lang="lv-LV" sz="1900" b="1" dirty="0"/>
              <a:t>Rita </a:t>
            </a:r>
            <a:r>
              <a:rPr lang="lv-LV" sz="1900" b="1" dirty="0" err="1"/>
              <a:t>Platpere</a:t>
            </a:r>
            <a:endParaRPr lang="lv-LV" sz="1900" b="1" dirty="0"/>
          </a:p>
          <a:p>
            <a:endParaRPr lang="lv-LV" sz="19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3013585" y="705893"/>
            <a:ext cx="8080693" cy="472814"/>
          </a:xfrm>
        </p:spPr>
        <p:txBody>
          <a:bodyPr/>
          <a:lstStyle/>
          <a:p>
            <a:r>
              <a:rPr lang="lv-LV" sz="3000" dirty="0"/>
              <a:t>Radošā grupa</a:t>
            </a:r>
          </a:p>
        </p:txBody>
      </p:sp>
    </p:spTree>
    <p:extLst>
      <p:ext uri="{BB962C8B-B14F-4D97-AF65-F5344CB8AC3E}">
        <p14:creationId xmlns:p14="http://schemas.microsoft.com/office/powerpoint/2010/main" val="32394480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CD00EB-A3C7-47F7-B327-83CC4FD537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9827" y="1571348"/>
            <a:ext cx="10993426" cy="5286652"/>
          </a:xfrm>
        </p:spPr>
        <p:txBody>
          <a:bodyPr/>
          <a:lstStyle/>
          <a:p>
            <a:pPr algn="just"/>
            <a:r>
              <a:rPr lang="lv-LV" sz="1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Scenogrāfijas</a:t>
            </a:r>
            <a:r>
              <a:rPr lang="lv-LV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galvenais ietērps – jaunās estrādes konstrukcija. Gaismas partitūras.</a:t>
            </a:r>
            <a:endParaRPr lang="en-US" sz="1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lv-LV" sz="1700" b="1" dirty="0"/>
              <a:t> </a:t>
            </a:r>
            <a:endParaRPr lang="en-US" sz="1700" dirty="0"/>
          </a:p>
          <a:p>
            <a:r>
              <a:rPr lang="lv-LV" dirty="0"/>
              <a:t> </a:t>
            </a:r>
            <a:endParaRPr lang="lv-LV" sz="1800" dirty="0"/>
          </a:p>
          <a:p>
            <a:endParaRPr lang="lv-LV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081930-B37B-C149-B9F7-F20B82A3C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0902" y="645790"/>
            <a:ext cx="8080698" cy="655320"/>
          </a:xfrm>
        </p:spPr>
        <p:txBody>
          <a:bodyPr/>
          <a:lstStyle/>
          <a:p>
            <a:r>
              <a:rPr lang="lv-LV" dirty="0"/>
              <a:t>Scenogrāfija</a:t>
            </a:r>
          </a:p>
        </p:txBody>
      </p:sp>
      <p:pic>
        <p:nvPicPr>
          <p:cNvPr id="4" name="image10.jpeg">
            <a:extLst>
              <a:ext uri="{FF2B5EF4-FFF2-40B4-BE49-F238E27FC236}">
                <a16:creationId xmlns:a16="http://schemas.microsoft.com/office/drawing/2014/main" id="{F7EE61D9-B3D3-144B-BCB1-1D8B67E85B17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184" y="2088292"/>
            <a:ext cx="8427308" cy="454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7925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51"/>
          <p:cNvSpPr txBox="1">
            <a:spLocks noGrp="1"/>
          </p:cNvSpPr>
          <p:nvPr>
            <p:ph type="title"/>
          </p:nvPr>
        </p:nvSpPr>
        <p:spPr>
          <a:xfrm>
            <a:off x="1354866" y="3478625"/>
            <a:ext cx="10075200" cy="13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lv-LV" sz="4000" dirty="0"/>
              <a:t>TAUTAS DEJU LIELKONCERTS</a:t>
            </a:r>
            <a:br>
              <a:rPr lang="lv-LV" sz="4000" dirty="0"/>
            </a:br>
            <a:r>
              <a:rPr lang="lv-LV" sz="4000" dirty="0"/>
              <a:t>«SAULE VIJA ZELTA ROTU»</a:t>
            </a:r>
            <a:endParaRPr sz="4000" dirty="0"/>
          </a:p>
        </p:txBody>
      </p:sp>
    </p:spTree>
    <p:extLst>
      <p:ext uri="{BB962C8B-B14F-4D97-AF65-F5344CB8AC3E}">
        <p14:creationId xmlns:p14="http://schemas.microsoft.com/office/powerpoint/2010/main" val="14326096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653142" y="1628800"/>
            <a:ext cx="10912325" cy="4674029"/>
          </a:xfrm>
        </p:spPr>
        <p:txBody>
          <a:bodyPr/>
          <a:lstStyle/>
          <a:p>
            <a:pPr algn="ctr"/>
            <a:r>
              <a:rPr lang="lv-LV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Lielkoncerta</a:t>
            </a:r>
            <a:r>
              <a:rPr lang="lv-LV" dirty="0">
                <a:solidFill>
                  <a:schemeClr val="tx1">
                    <a:lumMod val="95000"/>
                    <a:lumOff val="5000"/>
                  </a:schemeClr>
                </a:solidFill>
              </a:rPr>
              <a:t> idejas pamats ir vainags – ziedu vai lapu vītne, galvas rota. Saules un rasas vainags, ziedu vainags, koku vainags ir rota, ko dabas māte mums ceļ priekšā klusi un nemanāmi. </a:t>
            </a:r>
            <a:br>
              <a:rPr lang="lv-LV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lv-LV" dirty="0">
                <a:solidFill>
                  <a:schemeClr val="tx1">
                    <a:lumMod val="95000"/>
                    <a:lumOff val="5000"/>
                  </a:schemeClr>
                </a:solidFill>
              </a:rPr>
              <a:t>Tā ir rota ikdienas svētkos – Lieldienās, Ziemassvētkos, spāru svētkos. </a:t>
            </a:r>
            <a:br>
              <a:rPr lang="lv-LV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br>
              <a:rPr lang="lv-LV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lv-LV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lv-LV" dirty="0">
                <a:solidFill>
                  <a:schemeClr val="tx1">
                    <a:lumMod val="95000"/>
                    <a:lumOff val="5000"/>
                  </a:schemeClr>
                </a:solidFill>
              </a:rPr>
              <a:t>Aplis, dārziņš, riņķis, loks, ritulis, pāru kolona aplis, koncentrisks aplis, groziņš, saulīte – deju horeogrāfijas neatņemama sastāvdaļa (…). </a:t>
            </a:r>
            <a:br>
              <a:rPr lang="lv-LV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br>
              <a:rPr lang="lv-LV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lv-LV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lv-LV" dirty="0">
                <a:solidFill>
                  <a:schemeClr val="tx1">
                    <a:lumMod val="95000"/>
                    <a:lumOff val="5000"/>
                  </a:schemeClr>
                </a:solidFill>
              </a:rPr>
              <a:t>Gadskārtu svētki iet pa Saules ceļu, Saules ceļš vij zelta kroni. Latviešu gads sastāv no svinībām. Visu gadu svinam. Svinam Sauli. </a:t>
            </a:r>
          </a:p>
          <a:p>
            <a:pPr algn="ctr"/>
            <a:br>
              <a:rPr lang="lv-LV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lv-LV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lv-LV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Lielkoncerta</a:t>
            </a:r>
            <a:r>
              <a:rPr lang="lv-LV" dirty="0">
                <a:solidFill>
                  <a:schemeClr val="tx1">
                    <a:lumMod val="95000"/>
                    <a:lumOff val="5000"/>
                  </a:schemeClr>
                </a:solidFill>
              </a:rPr>
              <a:t> mērķis: padarīt atpazīstamus, saprotamus un svarīgus Saules svinēšanas svētkus visā skolu jaunatnē. Caur tradīcijas izpratni, deju, mūziku, spēli. </a:t>
            </a:r>
            <a:br>
              <a:rPr lang="lv-LV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br>
              <a:rPr lang="lv-LV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lv-LV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/koncepcijas autore Indra Ozoliņa, režisors un scenogrāfs Reinis </a:t>
            </a:r>
            <a:r>
              <a:rPr lang="lv-LV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Suhanovs</a:t>
            </a:r>
            <a:r>
              <a:rPr lang="lv-LV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/</a:t>
            </a:r>
            <a:br>
              <a:rPr lang="lv-LV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lv-LV" b="1" i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95994" y="719931"/>
            <a:ext cx="9041779" cy="655320"/>
          </a:xfrm>
        </p:spPr>
        <p:txBody>
          <a:bodyPr/>
          <a:lstStyle/>
          <a:p>
            <a:r>
              <a:rPr lang="lv-LV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Tautas deju </a:t>
            </a:r>
            <a:r>
              <a:rPr lang="lv-LV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lielkoncerts</a:t>
            </a:r>
            <a:r>
              <a:rPr lang="lv-LV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«Saule vija zelta rotu» </a:t>
            </a:r>
            <a:br>
              <a:rPr lang="lv-LV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lv-LV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		/moto – Svinam Sauli/</a:t>
            </a:r>
            <a:br>
              <a:rPr lang="lv-LV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br>
              <a:rPr lang="lv-LV" sz="2800" i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lv-LV" sz="2800" dirty="0"/>
          </a:p>
        </p:txBody>
      </p:sp>
    </p:spTree>
    <p:extLst>
      <p:ext uri="{BB962C8B-B14F-4D97-AF65-F5344CB8AC3E}">
        <p14:creationId xmlns:p14="http://schemas.microsoft.com/office/powerpoint/2010/main" val="20252653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506838" y="1214272"/>
            <a:ext cx="10912325" cy="4674029"/>
          </a:xfrm>
        </p:spPr>
        <p:txBody>
          <a:bodyPr/>
          <a:lstStyle/>
          <a:p>
            <a:endParaRPr lang="lv-LV" dirty="0"/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lv-LV" sz="2000" dirty="0"/>
              <a:t>Mākslinieciskā vadītāja</a:t>
            </a:r>
            <a:r>
              <a:rPr lang="lv-LV" sz="2000" b="1" dirty="0"/>
              <a:t> Indra Ozoliņa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lv-LV" sz="2000" dirty="0"/>
              <a:t>Mākslinieciskās vadītājas asistente </a:t>
            </a:r>
            <a:r>
              <a:rPr lang="lv-LV" sz="2000" b="1" dirty="0"/>
              <a:t>Inga </a:t>
            </a:r>
            <a:r>
              <a:rPr lang="lv-LV" sz="2000" b="1" dirty="0" err="1"/>
              <a:t>Pulmane</a:t>
            </a:r>
            <a:endParaRPr lang="lv-LV" sz="2000" b="1" dirty="0"/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lv-LV" sz="2000" dirty="0"/>
              <a:t>Režisors un scenogrāfs </a:t>
            </a:r>
            <a:r>
              <a:rPr lang="lv-LV" sz="2000" b="1" dirty="0"/>
              <a:t>Reinis </a:t>
            </a:r>
            <a:r>
              <a:rPr lang="lv-LV" sz="2000" b="1" dirty="0" err="1"/>
              <a:t>Suhanovs</a:t>
            </a:r>
            <a:endParaRPr lang="lv-LV" sz="2000" b="1" dirty="0"/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lv-LV" sz="2000" dirty="0" err="1"/>
              <a:t>Horeogrāfe</a:t>
            </a:r>
            <a:r>
              <a:rPr lang="lv-LV" sz="2000" dirty="0"/>
              <a:t> inscenētāja </a:t>
            </a:r>
            <a:r>
              <a:rPr lang="lv-LV" sz="2000" b="1" dirty="0"/>
              <a:t>Dagmāra </a:t>
            </a:r>
            <a:r>
              <a:rPr lang="lv-LV" sz="2000" b="1" dirty="0" err="1"/>
              <a:t>Bārbale</a:t>
            </a:r>
            <a:endParaRPr lang="lv-LV" sz="2000" b="1" dirty="0"/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lv-LV" sz="2000" dirty="0"/>
              <a:t>Muzikālais vadītājs </a:t>
            </a:r>
            <a:r>
              <a:rPr lang="lv-LV" sz="2000" b="1" dirty="0"/>
              <a:t>Kaspars </a:t>
            </a:r>
            <a:r>
              <a:rPr lang="lv-LV" sz="2000" b="1" dirty="0" err="1"/>
              <a:t>Bārbals</a:t>
            </a:r>
            <a:endParaRPr lang="lv-LV" sz="2000" b="1" dirty="0"/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lv-LV" sz="2000" dirty="0"/>
              <a:t>Muzikālā vadītāja asistents </a:t>
            </a:r>
            <a:r>
              <a:rPr lang="lv-LV" sz="2000" b="1" dirty="0"/>
              <a:t>Mārtiņš </a:t>
            </a:r>
            <a:r>
              <a:rPr lang="lv-LV" sz="2000" b="1" dirty="0" err="1"/>
              <a:t>Miļevskis</a:t>
            </a:r>
            <a:r>
              <a:rPr lang="lv-LV" sz="2000" b="1" dirty="0"/>
              <a:t> 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lv-LV" sz="2000" dirty="0"/>
              <a:t>Etnogrāfe, zīmju konsultante </a:t>
            </a:r>
            <a:r>
              <a:rPr lang="lv-LV" sz="2000" b="1" dirty="0"/>
              <a:t>Daina Kraukle 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lv-LV" sz="2000" dirty="0"/>
              <a:t>Skaņu režisors </a:t>
            </a:r>
            <a:r>
              <a:rPr lang="lv-LV" sz="2000" b="1" dirty="0"/>
              <a:t>Einārs </a:t>
            </a:r>
            <a:r>
              <a:rPr lang="lv-LV" sz="2000" b="1" dirty="0" err="1"/>
              <a:t>Cintiņš</a:t>
            </a:r>
            <a:endParaRPr lang="lv-LV" sz="2000" b="1" dirty="0"/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lv-LV" sz="2000" dirty="0"/>
              <a:t>Tehniskais direktors </a:t>
            </a:r>
            <a:r>
              <a:rPr lang="lv-LV" sz="2000" b="1" dirty="0"/>
              <a:t>Mārcis Gulbis</a:t>
            </a:r>
          </a:p>
          <a:p>
            <a:pPr marL="228600" indent="0">
              <a:defRPr/>
            </a:pPr>
            <a:endParaRPr lang="lv-LV" altLang="lv-LV" sz="2000" b="1" dirty="0"/>
          </a:p>
          <a:p>
            <a:pPr marL="228600" indent="0">
              <a:defRPr/>
            </a:pPr>
            <a:r>
              <a:rPr lang="lv-LV" altLang="lv-LV" sz="2000" dirty="0" err="1"/>
              <a:t>Lielkoncerta</a:t>
            </a:r>
            <a:r>
              <a:rPr lang="lv-LV" altLang="lv-LV" sz="2000" dirty="0"/>
              <a:t> «Saule vija zelta rotu» </a:t>
            </a:r>
            <a:r>
              <a:rPr lang="lv-LV" altLang="lv-LV" sz="2000" b="1" dirty="0"/>
              <a:t>mūzikas aranžējumu un jaundarbu veidošana</a:t>
            </a:r>
            <a:r>
              <a:rPr lang="lv-LV" altLang="lv-LV" sz="2000" dirty="0"/>
              <a:t>. </a:t>
            </a:r>
          </a:p>
          <a:p>
            <a:pPr marL="228600" indent="0">
              <a:defRPr/>
            </a:pPr>
            <a:r>
              <a:rPr lang="lv-LV" altLang="lv-LV" sz="2000" dirty="0"/>
              <a:t>Deju audio ierakstu veidošanā piedalījušies </a:t>
            </a:r>
            <a:r>
              <a:rPr lang="lv-LV" altLang="lv-LV" sz="2000" b="1" dirty="0"/>
              <a:t>12 mūziķi un 127 solisti/ izpildītāji</a:t>
            </a:r>
            <a:r>
              <a:rPr lang="lv-LV" altLang="lv-LV" sz="2000" dirty="0"/>
              <a:t>.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endParaRPr lang="lv-LV" sz="2000" b="1" dirty="0"/>
          </a:p>
          <a:p>
            <a:endParaRPr lang="lv-LV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92099" y="707574"/>
            <a:ext cx="8473368" cy="655320"/>
          </a:xfrm>
        </p:spPr>
        <p:txBody>
          <a:bodyPr/>
          <a:lstStyle/>
          <a:p>
            <a:r>
              <a:rPr lang="lv-LV" dirty="0"/>
              <a:t>Radošā grupa</a:t>
            </a:r>
          </a:p>
        </p:txBody>
      </p:sp>
    </p:spTree>
    <p:extLst>
      <p:ext uri="{BB962C8B-B14F-4D97-AF65-F5344CB8AC3E}">
        <p14:creationId xmlns:p14="http://schemas.microsoft.com/office/powerpoint/2010/main" val="17413972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ame, grass, colorful, baseball&#10;&#10;Description automatically generated">
            <a:extLst>
              <a:ext uri="{FF2B5EF4-FFF2-40B4-BE49-F238E27FC236}">
                <a16:creationId xmlns:a16="http://schemas.microsoft.com/office/drawing/2014/main" id="{CDA5C45E-5297-DA4A-BB1B-944CD8B5F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3B50B83-83C2-2744-85D5-C6FE8AAB8B3A}"/>
              </a:ext>
            </a:extLst>
          </p:cNvPr>
          <p:cNvGrpSpPr>
            <a:grpSpLocks noRot="1" noChangeAspect="1"/>
          </p:cNvGrpSpPr>
          <p:nvPr/>
        </p:nvGrpSpPr>
        <p:grpSpPr bwMode="auto">
          <a:xfrm>
            <a:off x="1752600" y="2317432"/>
            <a:ext cx="8796020" cy="1331595"/>
            <a:chOff x="1085" y="1708"/>
            <a:chExt cx="13852" cy="209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697A09E-DED9-484D-A90A-FC9F76B68879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6985" y="1958"/>
              <a:ext cx="252" cy="1054"/>
            </a:xfrm>
            <a:prstGeom prst="rect">
              <a:avLst/>
            </a:prstGeom>
            <a:solidFill>
              <a:srgbClr val="101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cxnSp>
          <p:nvCxnSpPr>
            <p:cNvPr id="13" name="Line 393">
              <a:extLst>
                <a:ext uri="{FF2B5EF4-FFF2-40B4-BE49-F238E27FC236}">
                  <a16:creationId xmlns:a16="http://schemas.microsoft.com/office/drawing/2014/main" id="{A7C2E8BA-21AF-BB4B-BCCA-21B684190BBE}"/>
                </a:ext>
              </a:extLst>
            </p:cNvPr>
            <p:cNvCxnSpPr>
              <a:cxnSpLocks noRot="1" noChangeAspect="1" noEditPoints="1" noChangeArrowheads="1" noChangeShapeType="1"/>
            </p:cNvCxnSpPr>
            <p:nvPr/>
          </p:nvCxnSpPr>
          <p:spPr bwMode="auto">
            <a:xfrm>
              <a:off x="6980" y="1917"/>
              <a:ext cx="1777" cy="0"/>
            </a:xfrm>
            <a:prstGeom prst="line">
              <a:avLst/>
            </a:prstGeom>
            <a:noFill/>
            <a:ln w="53302">
              <a:solidFill>
                <a:srgbClr val="10131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0E4DD4A-9CB5-1248-B2B9-C640377B3EFC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8757" y="1874"/>
              <a:ext cx="243" cy="1129"/>
            </a:xfrm>
            <a:prstGeom prst="rect">
              <a:avLst/>
            </a:prstGeom>
            <a:solidFill>
              <a:srgbClr val="101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DC231DE-7818-D845-BA50-44A32645571B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6994" y="2835"/>
              <a:ext cx="1996" cy="173"/>
            </a:xfrm>
            <a:prstGeom prst="rect">
              <a:avLst/>
            </a:prstGeom>
            <a:solidFill>
              <a:srgbClr val="101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E7841CF-2C3A-0149-A37E-C26791DCAB30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6985" y="3003"/>
              <a:ext cx="1973" cy="327"/>
            </a:xfrm>
            <a:prstGeom prst="rect">
              <a:avLst/>
            </a:prstGeom>
            <a:solidFill>
              <a:srgbClr val="101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B671858-F93F-5743-981F-6CD121CC839F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1580" y="3329"/>
              <a:ext cx="12745" cy="476"/>
            </a:xfrm>
            <a:prstGeom prst="rect">
              <a:avLst/>
            </a:prstGeom>
            <a:solidFill>
              <a:srgbClr val="8082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5DC544F-CBB4-FE49-A254-E29F6BFB4C1E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2222" y="2275"/>
              <a:ext cx="1474" cy="887"/>
            </a:xfrm>
            <a:prstGeom prst="rect">
              <a:avLst/>
            </a:prstGeom>
            <a:solidFill>
              <a:srgbClr val="2324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cxnSp>
          <p:nvCxnSpPr>
            <p:cNvPr id="19" name="Line 387">
              <a:extLst>
                <a:ext uri="{FF2B5EF4-FFF2-40B4-BE49-F238E27FC236}">
                  <a16:creationId xmlns:a16="http://schemas.microsoft.com/office/drawing/2014/main" id="{09E1B660-FE89-E043-BA01-9CE5E1552746}"/>
                </a:ext>
              </a:extLst>
            </p:cNvPr>
            <p:cNvCxnSpPr>
              <a:cxnSpLocks noRot="1" noChangeAspect="1" noEditPoints="1" noChangeArrowheads="1" noChangeShapeType="1"/>
            </p:cNvCxnSpPr>
            <p:nvPr/>
          </p:nvCxnSpPr>
          <p:spPr bwMode="auto">
            <a:xfrm>
              <a:off x="3782" y="2192"/>
              <a:ext cx="0" cy="84"/>
            </a:xfrm>
            <a:prstGeom prst="line">
              <a:avLst/>
            </a:prstGeom>
            <a:noFill/>
            <a:ln w="53302">
              <a:solidFill>
                <a:srgbClr val="10131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Line 386">
              <a:extLst>
                <a:ext uri="{FF2B5EF4-FFF2-40B4-BE49-F238E27FC236}">
                  <a16:creationId xmlns:a16="http://schemas.microsoft.com/office/drawing/2014/main" id="{24A2940F-F6F2-7145-A150-3B2562D64C68}"/>
                </a:ext>
              </a:extLst>
            </p:cNvPr>
            <p:cNvCxnSpPr>
              <a:cxnSpLocks noRot="1" noChangeAspect="1" noEditPoints="1" noChangeArrowheads="1" noChangeShapeType="1"/>
            </p:cNvCxnSpPr>
            <p:nvPr/>
          </p:nvCxnSpPr>
          <p:spPr bwMode="auto">
            <a:xfrm>
              <a:off x="2222" y="2234"/>
              <a:ext cx="1474" cy="0"/>
            </a:xfrm>
            <a:prstGeom prst="line">
              <a:avLst/>
            </a:prstGeom>
            <a:noFill/>
            <a:ln w="864">
              <a:solidFill>
                <a:srgbClr val="10131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Line 385">
              <a:extLst>
                <a:ext uri="{FF2B5EF4-FFF2-40B4-BE49-F238E27FC236}">
                  <a16:creationId xmlns:a16="http://schemas.microsoft.com/office/drawing/2014/main" id="{0828894E-E9EF-F84A-A67C-EED8A049AD06}"/>
                </a:ext>
              </a:extLst>
            </p:cNvPr>
            <p:cNvCxnSpPr>
              <a:cxnSpLocks noRot="1" noChangeAspect="1" noEditPoints="1" noChangeArrowheads="1" noChangeShapeType="1"/>
            </p:cNvCxnSpPr>
            <p:nvPr/>
          </p:nvCxnSpPr>
          <p:spPr bwMode="auto">
            <a:xfrm>
              <a:off x="2138" y="2192"/>
              <a:ext cx="0" cy="84"/>
            </a:xfrm>
            <a:prstGeom prst="line">
              <a:avLst/>
            </a:prstGeom>
            <a:noFill/>
            <a:ln w="864">
              <a:solidFill>
                <a:srgbClr val="10131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Line 384">
              <a:extLst>
                <a:ext uri="{FF2B5EF4-FFF2-40B4-BE49-F238E27FC236}">
                  <a16:creationId xmlns:a16="http://schemas.microsoft.com/office/drawing/2014/main" id="{39B33B9E-BF2C-2D45-AF98-62D690FD3646}"/>
                </a:ext>
              </a:extLst>
            </p:cNvPr>
            <p:cNvCxnSpPr>
              <a:cxnSpLocks noRot="1" noChangeAspect="1" noEditPoints="1" noChangeArrowheads="1" noChangeShapeType="1"/>
            </p:cNvCxnSpPr>
            <p:nvPr/>
          </p:nvCxnSpPr>
          <p:spPr bwMode="auto">
            <a:xfrm>
              <a:off x="3738" y="2192"/>
              <a:ext cx="0" cy="970"/>
            </a:xfrm>
            <a:prstGeom prst="line">
              <a:avLst/>
            </a:prstGeom>
            <a:noFill/>
            <a:ln w="53302">
              <a:solidFill>
                <a:srgbClr val="10131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" name="Line 383">
              <a:extLst>
                <a:ext uri="{FF2B5EF4-FFF2-40B4-BE49-F238E27FC236}">
                  <a16:creationId xmlns:a16="http://schemas.microsoft.com/office/drawing/2014/main" id="{66BA8B61-BA7F-6747-B2D3-BF9770D51DA7}"/>
                </a:ext>
              </a:extLst>
            </p:cNvPr>
            <p:cNvCxnSpPr>
              <a:cxnSpLocks noRot="1" noChangeAspect="1" noEditPoints="1" noChangeArrowheads="1" noChangeShapeType="1"/>
            </p:cNvCxnSpPr>
            <p:nvPr/>
          </p:nvCxnSpPr>
          <p:spPr bwMode="auto">
            <a:xfrm>
              <a:off x="2180" y="2192"/>
              <a:ext cx="0" cy="970"/>
            </a:xfrm>
            <a:prstGeom prst="line">
              <a:avLst/>
            </a:prstGeom>
            <a:noFill/>
            <a:ln w="53302">
              <a:solidFill>
                <a:srgbClr val="10131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Line 382">
              <a:extLst>
                <a:ext uri="{FF2B5EF4-FFF2-40B4-BE49-F238E27FC236}">
                  <a16:creationId xmlns:a16="http://schemas.microsoft.com/office/drawing/2014/main" id="{7A0C507C-6665-6E43-8477-86C16D38877F}"/>
                </a:ext>
              </a:extLst>
            </p:cNvPr>
            <p:cNvCxnSpPr>
              <a:cxnSpLocks noRot="1" noChangeAspect="1" noEditPoints="1" noChangeArrowheads="1" noChangeShapeType="1"/>
            </p:cNvCxnSpPr>
            <p:nvPr/>
          </p:nvCxnSpPr>
          <p:spPr bwMode="auto">
            <a:xfrm>
              <a:off x="2137" y="3204"/>
              <a:ext cx="1647" cy="0"/>
            </a:xfrm>
            <a:prstGeom prst="line">
              <a:avLst/>
            </a:prstGeom>
            <a:noFill/>
            <a:ln w="53302">
              <a:solidFill>
                <a:srgbClr val="10131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22F3DD6-0252-D243-85DE-69256717A4FD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12252" y="2275"/>
              <a:ext cx="1474" cy="887"/>
            </a:xfrm>
            <a:prstGeom prst="rect">
              <a:avLst/>
            </a:prstGeom>
            <a:solidFill>
              <a:srgbClr val="2324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cxnSp>
          <p:nvCxnSpPr>
            <p:cNvPr id="26" name="Line 380">
              <a:extLst>
                <a:ext uri="{FF2B5EF4-FFF2-40B4-BE49-F238E27FC236}">
                  <a16:creationId xmlns:a16="http://schemas.microsoft.com/office/drawing/2014/main" id="{9BA182B3-ABE0-5F4D-825A-FDB3CB4946FA}"/>
                </a:ext>
              </a:extLst>
            </p:cNvPr>
            <p:cNvCxnSpPr>
              <a:cxnSpLocks noRot="1" noChangeAspect="1" noEditPoints="1" noChangeArrowheads="1" noChangeShapeType="1"/>
            </p:cNvCxnSpPr>
            <p:nvPr/>
          </p:nvCxnSpPr>
          <p:spPr bwMode="auto">
            <a:xfrm>
              <a:off x="13813" y="2192"/>
              <a:ext cx="0" cy="84"/>
            </a:xfrm>
            <a:prstGeom prst="line">
              <a:avLst/>
            </a:prstGeom>
            <a:noFill/>
            <a:ln w="53302">
              <a:solidFill>
                <a:srgbClr val="10131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" name="Line 379">
              <a:extLst>
                <a:ext uri="{FF2B5EF4-FFF2-40B4-BE49-F238E27FC236}">
                  <a16:creationId xmlns:a16="http://schemas.microsoft.com/office/drawing/2014/main" id="{FBE9480B-7DB2-CF48-B4FF-8831579C424B}"/>
                </a:ext>
              </a:extLst>
            </p:cNvPr>
            <p:cNvCxnSpPr>
              <a:cxnSpLocks noRot="1" noChangeAspect="1" noEditPoints="1" noChangeArrowheads="1" noChangeShapeType="1"/>
            </p:cNvCxnSpPr>
            <p:nvPr/>
          </p:nvCxnSpPr>
          <p:spPr bwMode="auto">
            <a:xfrm>
              <a:off x="12253" y="2234"/>
              <a:ext cx="1473" cy="0"/>
            </a:xfrm>
            <a:prstGeom prst="line">
              <a:avLst/>
            </a:prstGeom>
            <a:noFill/>
            <a:ln w="876">
              <a:solidFill>
                <a:srgbClr val="10131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" name="Line 378">
              <a:extLst>
                <a:ext uri="{FF2B5EF4-FFF2-40B4-BE49-F238E27FC236}">
                  <a16:creationId xmlns:a16="http://schemas.microsoft.com/office/drawing/2014/main" id="{F3A77C86-BEF1-2941-AA94-A40911844BB5}"/>
                </a:ext>
              </a:extLst>
            </p:cNvPr>
            <p:cNvCxnSpPr>
              <a:cxnSpLocks noRot="1" noChangeAspect="1" noEditPoints="1" noChangeArrowheads="1" noChangeShapeType="1"/>
            </p:cNvCxnSpPr>
            <p:nvPr/>
          </p:nvCxnSpPr>
          <p:spPr bwMode="auto">
            <a:xfrm>
              <a:off x="12168" y="2192"/>
              <a:ext cx="0" cy="84"/>
            </a:xfrm>
            <a:prstGeom prst="line">
              <a:avLst/>
            </a:prstGeom>
            <a:noFill/>
            <a:ln w="876">
              <a:solidFill>
                <a:srgbClr val="10131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" name="Line 377">
              <a:extLst>
                <a:ext uri="{FF2B5EF4-FFF2-40B4-BE49-F238E27FC236}">
                  <a16:creationId xmlns:a16="http://schemas.microsoft.com/office/drawing/2014/main" id="{494AEAF3-D526-BE4D-BD89-5DDE5B8EB05E}"/>
                </a:ext>
              </a:extLst>
            </p:cNvPr>
            <p:cNvCxnSpPr>
              <a:cxnSpLocks noRot="1" noChangeAspect="1" noEditPoints="1" noChangeArrowheads="1" noChangeShapeType="1"/>
            </p:cNvCxnSpPr>
            <p:nvPr/>
          </p:nvCxnSpPr>
          <p:spPr bwMode="auto">
            <a:xfrm>
              <a:off x="13768" y="2192"/>
              <a:ext cx="0" cy="970"/>
            </a:xfrm>
            <a:prstGeom prst="line">
              <a:avLst/>
            </a:prstGeom>
            <a:noFill/>
            <a:ln w="53302">
              <a:solidFill>
                <a:srgbClr val="10131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Line 376">
              <a:extLst>
                <a:ext uri="{FF2B5EF4-FFF2-40B4-BE49-F238E27FC236}">
                  <a16:creationId xmlns:a16="http://schemas.microsoft.com/office/drawing/2014/main" id="{A94669A9-A2E5-294C-8DE9-3AC40088AC4E}"/>
                </a:ext>
              </a:extLst>
            </p:cNvPr>
            <p:cNvCxnSpPr>
              <a:cxnSpLocks noRot="1" noChangeAspect="1" noEditPoints="1" noChangeArrowheads="1" noChangeShapeType="1"/>
            </p:cNvCxnSpPr>
            <p:nvPr/>
          </p:nvCxnSpPr>
          <p:spPr bwMode="auto">
            <a:xfrm>
              <a:off x="12211" y="2192"/>
              <a:ext cx="0" cy="970"/>
            </a:xfrm>
            <a:prstGeom prst="line">
              <a:avLst/>
            </a:prstGeom>
            <a:noFill/>
            <a:ln w="53289">
              <a:solidFill>
                <a:srgbClr val="10131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Line 375">
              <a:extLst>
                <a:ext uri="{FF2B5EF4-FFF2-40B4-BE49-F238E27FC236}">
                  <a16:creationId xmlns:a16="http://schemas.microsoft.com/office/drawing/2014/main" id="{150E564F-FC66-174A-A186-901A56C7093B}"/>
                </a:ext>
              </a:extLst>
            </p:cNvPr>
            <p:cNvCxnSpPr>
              <a:cxnSpLocks noRot="1" noChangeAspect="1" noEditPoints="1" noChangeArrowheads="1" noChangeShapeType="1"/>
            </p:cNvCxnSpPr>
            <p:nvPr/>
          </p:nvCxnSpPr>
          <p:spPr bwMode="auto">
            <a:xfrm>
              <a:off x="12168" y="3204"/>
              <a:ext cx="1647" cy="0"/>
            </a:xfrm>
            <a:prstGeom prst="line">
              <a:avLst/>
            </a:prstGeom>
            <a:noFill/>
            <a:ln w="53302">
              <a:solidFill>
                <a:srgbClr val="10131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3986217-4159-1A44-9C0D-C51579D9868E}"/>
                </a:ext>
              </a:extLst>
            </p:cNvPr>
            <p:cNvPicPr>
              <a:picLocks noRot="1" noChangeAspect="1" noEditPoints="1" noChangeArrowheads="1" noChangeShapeType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74" y="3028"/>
              <a:ext cx="382" cy="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1C736EA-34FB-DA41-95AF-FA0F93CAB6AF}"/>
                </a:ext>
              </a:extLst>
            </p:cNvPr>
            <p:cNvPicPr>
              <a:picLocks noRot="1" noChangeAspect="1" noEditPoint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9" y="2993"/>
              <a:ext cx="1046" cy="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EA2638F-0FFC-DB4F-AE4F-EDA67789EE1F}"/>
                </a:ext>
              </a:extLst>
            </p:cNvPr>
            <p:cNvPicPr>
              <a:picLocks noRot="1" noChangeAspect="1" noEditPoint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1" y="3025"/>
              <a:ext cx="163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5" name="Line 371">
              <a:extLst>
                <a:ext uri="{FF2B5EF4-FFF2-40B4-BE49-F238E27FC236}">
                  <a16:creationId xmlns:a16="http://schemas.microsoft.com/office/drawing/2014/main" id="{F0E62D29-64B2-2D46-849C-27CAEA0945C0}"/>
                </a:ext>
              </a:extLst>
            </p:cNvPr>
            <p:cNvCxnSpPr>
              <a:cxnSpLocks noRot="1" noChangeAspect="1" noEditPoints="1" noChangeArrowheads="1" noChangeShapeType="1"/>
            </p:cNvCxnSpPr>
            <p:nvPr/>
          </p:nvCxnSpPr>
          <p:spPr bwMode="auto">
            <a:xfrm>
              <a:off x="1442" y="2660"/>
              <a:ext cx="0" cy="1130"/>
            </a:xfrm>
            <a:prstGeom prst="line">
              <a:avLst/>
            </a:prstGeom>
            <a:noFill/>
            <a:ln w="36005">
              <a:solidFill>
                <a:srgbClr val="F9ED3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B2A34A1-96A4-634A-BB12-3CA91389771C}"/>
                </a:ext>
              </a:extLst>
            </p:cNvPr>
            <p:cNvPicPr>
              <a:picLocks noRot="1" noChangeAspect="1" noEditPoints="1" noChangeArrowheads="1" noChangeShapeType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1" y="3063"/>
              <a:ext cx="134" cy="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1116638-7052-A441-ADB4-333B478BC86C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1091" y="2486"/>
              <a:ext cx="699" cy="349"/>
            </a:xfrm>
            <a:custGeom>
              <a:avLst/>
              <a:gdLst>
                <a:gd name="T0" fmla="+- 0 1112 1091"/>
                <a:gd name="T1" fmla="*/ T0 w 699"/>
                <a:gd name="T2" fmla="+- 0 2487 2487"/>
                <a:gd name="T3" fmla="*/ 2487 h 349"/>
                <a:gd name="T4" fmla="+- 0 1091 1091"/>
                <a:gd name="T5" fmla="*/ T4 w 699"/>
                <a:gd name="T6" fmla="+- 0 2532 2487"/>
                <a:gd name="T7" fmla="*/ 2532 h 349"/>
                <a:gd name="T8" fmla="+- 0 1770 1091"/>
                <a:gd name="T9" fmla="*/ T8 w 699"/>
                <a:gd name="T10" fmla="+- 0 2835 2487"/>
                <a:gd name="T11" fmla="*/ 2835 h 349"/>
                <a:gd name="T12" fmla="+- 0 1790 1091"/>
                <a:gd name="T13" fmla="*/ T12 w 699"/>
                <a:gd name="T14" fmla="+- 0 2789 2487"/>
                <a:gd name="T15" fmla="*/ 2789 h 349"/>
                <a:gd name="T16" fmla="+- 0 1112 1091"/>
                <a:gd name="T17" fmla="*/ T16 w 699"/>
                <a:gd name="T18" fmla="+- 0 2487 2487"/>
                <a:gd name="T19" fmla="*/ 2487 h 34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699" h="349">
                  <a:moveTo>
                    <a:pt x="21" y="0"/>
                  </a:moveTo>
                  <a:lnTo>
                    <a:pt x="0" y="45"/>
                  </a:lnTo>
                  <a:lnTo>
                    <a:pt x="679" y="348"/>
                  </a:lnTo>
                  <a:lnTo>
                    <a:pt x="699" y="30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9ED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CEA25AAD-7549-A74F-BE07-2764E30E6F2C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1266" y="2311"/>
              <a:ext cx="349" cy="699"/>
            </a:xfrm>
            <a:custGeom>
              <a:avLst/>
              <a:gdLst>
                <a:gd name="T0" fmla="+- 0 1569 1267"/>
                <a:gd name="T1" fmla="*/ T0 w 349"/>
                <a:gd name="T2" fmla="+- 0 2311 2311"/>
                <a:gd name="T3" fmla="*/ 2311 h 699"/>
                <a:gd name="T4" fmla="+- 0 1267 1267"/>
                <a:gd name="T5" fmla="*/ T4 w 349"/>
                <a:gd name="T6" fmla="+- 0 2990 2311"/>
                <a:gd name="T7" fmla="*/ 2990 h 699"/>
                <a:gd name="T8" fmla="+- 0 1312 1267"/>
                <a:gd name="T9" fmla="*/ T8 w 349"/>
                <a:gd name="T10" fmla="+- 0 3010 2311"/>
                <a:gd name="T11" fmla="*/ 3010 h 699"/>
                <a:gd name="T12" fmla="+- 0 1615 1267"/>
                <a:gd name="T13" fmla="*/ T12 w 349"/>
                <a:gd name="T14" fmla="+- 0 2332 2311"/>
                <a:gd name="T15" fmla="*/ 2332 h 699"/>
                <a:gd name="T16" fmla="+- 0 1569 1267"/>
                <a:gd name="T17" fmla="*/ T16 w 349"/>
                <a:gd name="T18" fmla="+- 0 2311 2311"/>
                <a:gd name="T19" fmla="*/ 2311 h 69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349" h="699">
                  <a:moveTo>
                    <a:pt x="302" y="0"/>
                  </a:moveTo>
                  <a:lnTo>
                    <a:pt x="0" y="679"/>
                  </a:lnTo>
                  <a:lnTo>
                    <a:pt x="45" y="699"/>
                  </a:lnTo>
                  <a:lnTo>
                    <a:pt x="348" y="21"/>
                  </a:lnTo>
                  <a:lnTo>
                    <a:pt x="302" y="0"/>
                  </a:lnTo>
                  <a:close/>
                </a:path>
              </a:pathLst>
            </a:custGeom>
            <a:solidFill>
              <a:srgbClr val="F9ED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7890D748-547E-5B43-BBF6-9DDC1D7AB324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1284" y="2305"/>
              <a:ext cx="313" cy="712"/>
            </a:xfrm>
            <a:custGeom>
              <a:avLst/>
              <a:gdLst>
                <a:gd name="T0" fmla="+- 0 1331 1285"/>
                <a:gd name="T1" fmla="*/ T0 w 313"/>
                <a:gd name="T2" fmla="+- 0 2305 2305"/>
                <a:gd name="T3" fmla="*/ 2305 h 712"/>
                <a:gd name="T4" fmla="+- 0 1285 1285"/>
                <a:gd name="T5" fmla="*/ T4 w 313"/>
                <a:gd name="T6" fmla="+- 0 2323 2305"/>
                <a:gd name="T7" fmla="*/ 2323 h 712"/>
                <a:gd name="T8" fmla="+- 0 1550 1285"/>
                <a:gd name="T9" fmla="*/ T8 w 313"/>
                <a:gd name="T10" fmla="+- 0 3017 2305"/>
                <a:gd name="T11" fmla="*/ 3017 h 712"/>
                <a:gd name="T12" fmla="+- 0 1597 1285"/>
                <a:gd name="T13" fmla="*/ T12 w 313"/>
                <a:gd name="T14" fmla="+- 0 2999 2305"/>
                <a:gd name="T15" fmla="*/ 2999 h 712"/>
                <a:gd name="T16" fmla="+- 0 1331 1285"/>
                <a:gd name="T17" fmla="*/ T16 w 313"/>
                <a:gd name="T18" fmla="+- 0 2305 2305"/>
                <a:gd name="T19" fmla="*/ 2305 h 71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313" h="712">
                  <a:moveTo>
                    <a:pt x="46" y="0"/>
                  </a:moveTo>
                  <a:lnTo>
                    <a:pt x="0" y="18"/>
                  </a:lnTo>
                  <a:lnTo>
                    <a:pt x="265" y="712"/>
                  </a:lnTo>
                  <a:lnTo>
                    <a:pt x="312" y="694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9ED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958AB374-9A30-374C-88A0-87F77D7E9EA0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1085" y="2504"/>
              <a:ext cx="712" cy="313"/>
            </a:xfrm>
            <a:custGeom>
              <a:avLst/>
              <a:gdLst>
                <a:gd name="T0" fmla="+- 0 1779 1085"/>
                <a:gd name="T1" fmla="*/ T0 w 712"/>
                <a:gd name="T2" fmla="+- 0 2505 2505"/>
                <a:gd name="T3" fmla="*/ 2505 h 313"/>
                <a:gd name="T4" fmla="+- 0 1085 1085"/>
                <a:gd name="T5" fmla="*/ T4 w 712"/>
                <a:gd name="T6" fmla="+- 0 2770 2505"/>
                <a:gd name="T7" fmla="*/ 2770 h 313"/>
                <a:gd name="T8" fmla="+- 0 1103 1085"/>
                <a:gd name="T9" fmla="*/ T8 w 712"/>
                <a:gd name="T10" fmla="+- 0 2817 2505"/>
                <a:gd name="T11" fmla="*/ 2817 h 313"/>
                <a:gd name="T12" fmla="+- 0 1797 1085"/>
                <a:gd name="T13" fmla="*/ T12 w 712"/>
                <a:gd name="T14" fmla="+- 0 2551 2505"/>
                <a:gd name="T15" fmla="*/ 2551 h 313"/>
                <a:gd name="T16" fmla="+- 0 1779 1085"/>
                <a:gd name="T17" fmla="*/ T16 w 712"/>
                <a:gd name="T18" fmla="+- 0 2505 2505"/>
                <a:gd name="T19" fmla="*/ 2505 h 31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712" h="313">
                  <a:moveTo>
                    <a:pt x="694" y="0"/>
                  </a:moveTo>
                  <a:lnTo>
                    <a:pt x="0" y="265"/>
                  </a:lnTo>
                  <a:lnTo>
                    <a:pt x="18" y="312"/>
                  </a:lnTo>
                  <a:lnTo>
                    <a:pt x="712" y="46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F9ED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0894DC74-3BF7-7049-A5F4-E8FC9F454622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1643" y="3184"/>
              <a:ext cx="745" cy="104"/>
            </a:xfrm>
            <a:custGeom>
              <a:avLst/>
              <a:gdLst>
                <a:gd name="T0" fmla="+- 0 2384 1644"/>
                <a:gd name="T1" fmla="*/ T0 w 745"/>
                <a:gd name="T2" fmla="+- 0 3184 3184"/>
                <a:gd name="T3" fmla="*/ 3184 h 104"/>
                <a:gd name="T4" fmla="+- 0 1644 1644"/>
                <a:gd name="T5" fmla="*/ T4 w 745"/>
                <a:gd name="T6" fmla="+- 0 3238 3184"/>
                <a:gd name="T7" fmla="*/ 3238 h 104"/>
                <a:gd name="T8" fmla="+- 0 1647 1644"/>
                <a:gd name="T9" fmla="*/ T8 w 745"/>
                <a:gd name="T10" fmla="+- 0 3287 3184"/>
                <a:gd name="T11" fmla="*/ 3287 h 104"/>
                <a:gd name="T12" fmla="+- 0 2388 1644"/>
                <a:gd name="T13" fmla="*/ T12 w 745"/>
                <a:gd name="T14" fmla="+- 0 3234 3184"/>
                <a:gd name="T15" fmla="*/ 3234 h 104"/>
                <a:gd name="T16" fmla="+- 0 2384 1644"/>
                <a:gd name="T17" fmla="*/ T16 w 745"/>
                <a:gd name="T18" fmla="+- 0 3184 3184"/>
                <a:gd name="T19" fmla="*/ 3184 h 10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745" h="104">
                  <a:moveTo>
                    <a:pt x="740" y="0"/>
                  </a:moveTo>
                  <a:lnTo>
                    <a:pt x="0" y="54"/>
                  </a:lnTo>
                  <a:lnTo>
                    <a:pt x="3" y="103"/>
                  </a:lnTo>
                  <a:lnTo>
                    <a:pt x="744" y="50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rgbClr val="F9ED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24F0AD4-312C-F04C-ACED-9A8A61274665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1964" y="2863"/>
              <a:ext cx="104" cy="745"/>
            </a:xfrm>
            <a:custGeom>
              <a:avLst/>
              <a:gdLst>
                <a:gd name="T0" fmla="+- 0 2014 1964"/>
                <a:gd name="T1" fmla="*/ T0 w 104"/>
                <a:gd name="T2" fmla="+- 0 2864 2864"/>
                <a:gd name="T3" fmla="*/ 2864 h 745"/>
                <a:gd name="T4" fmla="+- 0 1964 1964"/>
                <a:gd name="T5" fmla="*/ T4 w 104"/>
                <a:gd name="T6" fmla="+- 0 2867 2864"/>
                <a:gd name="T7" fmla="*/ 2867 h 745"/>
                <a:gd name="T8" fmla="+- 0 2018 1964"/>
                <a:gd name="T9" fmla="*/ T8 w 104"/>
                <a:gd name="T10" fmla="+- 0 3608 2864"/>
                <a:gd name="T11" fmla="*/ 3608 h 745"/>
                <a:gd name="T12" fmla="+- 0 2067 1964"/>
                <a:gd name="T13" fmla="*/ T12 w 104"/>
                <a:gd name="T14" fmla="+- 0 3605 2864"/>
                <a:gd name="T15" fmla="*/ 3605 h 745"/>
                <a:gd name="T16" fmla="+- 0 2014 1964"/>
                <a:gd name="T17" fmla="*/ T16 w 104"/>
                <a:gd name="T18" fmla="+- 0 2864 2864"/>
                <a:gd name="T19" fmla="*/ 2864 h 74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04" h="745">
                  <a:moveTo>
                    <a:pt x="50" y="0"/>
                  </a:moveTo>
                  <a:lnTo>
                    <a:pt x="0" y="3"/>
                  </a:lnTo>
                  <a:lnTo>
                    <a:pt x="54" y="744"/>
                  </a:lnTo>
                  <a:lnTo>
                    <a:pt x="103" y="741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9ED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AF6D0D3A-2213-C042-BE24-35A95082C1CF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1718" y="2973"/>
              <a:ext cx="595" cy="524"/>
            </a:xfrm>
            <a:custGeom>
              <a:avLst/>
              <a:gdLst>
                <a:gd name="T0" fmla="+- 0 1751 1719"/>
                <a:gd name="T1" fmla="*/ T0 w 595"/>
                <a:gd name="T2" fmla="+- 0 2974 2974"/>
                <a:gd name="T3" fmla="*/ 2974 h 524"/>
                <a:gd name="T4" fmla="+- 0 1719 1719"/>
                <a:gd name="T5" fmla="*/ T4 w 595"/>
                <a:gd name="T6" fmla="+- 0 3012 2974"/>
                <a:gd name="T7" fmla="*/ 3012 h 524"/>
                <a:gd name="T8" fmla="+- 0 2280 1719"/>
                <a:gd name="T9" fmla="*/ T8 w 595"/>
                <a:gd name="T10" fmla="+- 0 3498 2974"/>
                <a:gd name="T11" fmla="*/ 3498 h 524"/>
                <a:gd name="T12" fmla="+- 0 2313 1719"/>
                <a:gd name="T13" fmla="*/ T12 w 595"/>
                <a:gd name="T14" fmla="+- 0 3460 2974"/>
                <a:gd name="T15" fmla="*/ 3460 h 524"/>
                <a:gd name="T16" fmla="+- 0 1751 1719"/>
                <a:gd name="T17" fmla="*/ T16 w 595"/>
                <a:gd name="T18" fmla="+- 0 2974 2974"/>
                <a:gd name="T19" fmla="*/ 2974 h 52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595" h="524">
                  <a:moveTo>
                    <a:pt x="32" y="0"/>
                  </a:moveTo>
                  <a:lnTo>
                    <a:pt x="0" y="38"/>
                  </a:lnTo>
                  <a:lnTo>
                    <a:pt x="561" y="524"/>
                  </a:lnTo>
                  <a:lnTo>
                    <a:pt x="594" y="486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9ED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4CC5B80-F999-1343-AABE-72D81854DEA5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1753" y="2938"/>
              <a:ext cx="524" cy="595"/>
            </a:xfrm>
            <a:custGeom>
              <a:avLst/>
              <a:gdLst>
                <a:gd name="T0" fmla="+- 0 2240 1754"/>
                <a:gd name="T1" fmla="*/ T0 w 524"/>
                <a:gd name="T2" fmla="+- 0 2939 2939"/>
                <a:gd name="T3" fmla="*/ 2939 h 595"/>
                <a:gd name="T4" fmla="+- 0 1754 1754"/>
                <a:gd name="T5" fmla="*/ T4 w 524"/>
                <a:gd name="T6" fmla="+- 0 3500 2939"/>
                <a:gd name="T7" fmla="*/ 3500 h 595"/>
                <a:gd name="T8" fmla="+- 0 1792 1754"/>
                <a:gd name="T9" fmla="*/ T8 w 524"/>
                <a:gd name="T10" fmla="+- 0 3533 2939"/>
                <a:gd name="T11" fmla="*/ 3533 h 595"/>
                <a:gd name="T12" fmla="+- 0 2278 1754"/>
                <a:gd name="T13" fmla="*/ T12 w 524"/>
                <a:gd name="T14" fmla="+- 0 2971 2939"/>
                <a:gd name="T15" fmla="*/ 2971 h 595"/>
                <a:gd name="T16" fmla="+- 0 2240 1754"/>
                <a:gd name="T17" fmla="*/ T16 w 524"/>
                <a:gd name="T18" fmla="+- 0 2939 2939"/>
                <a:gd name="T19" fmla="*/ 2939 h 59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524" h="595">
                  <a:moveTo>
                    <a:pt x="486" y="0"/>
                  </a:moveTo>
                  <a:lnTo>
                    <a:pt x="0" y="561"/>
                  </a:lnTo>
                  <a:lnTo>
                    <a:pt x="38" y="594"/>
                  </a:lnTo>
                  <a:lnTo>
                    <a:pt x="524" y="32"/>
                  </a:lnTo>
                  <a:lnTo>
                    <a:pt x="486" y="0"/>
                  </a:lnTo>
                  <a:close/>
                </a:path>
              </a:pathLst>
            </a:custGeom>
            <a:solidFill>
              <a:srgbClr val="F9ED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2087748-E8BA-8342-AF4E-14A21E84F202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2067" y="2232"/>
              <a:ext cx="738" cy="203"/>
            </a:xfrm>
            <a:custGeom>
              <a:avLst/>
              <a:gdLst>
                <a:gd name="T0" fmla="+- 0 2077 2067"/>
                <a:gd name="T1" fmla="*/ T0 w 738"/>
                <a:gd name="T2" fmla="+- 0 2233 2233"/>
                <a:gd name="T3" fmla="*/ 2233 h 203"/>
                <a:gd name="T4" fmla="+- 0 2067 2067"/>
                <a:gd name="T5" fmla="*/ T4 w 738"/>
                <a:gd name="T6" fmla="+- 0 2281 2233"/>
                <a:gd name="T7" fmla="*/ 2281 h 203"/>
                <a:gd name="T8" fmla="+- 0 2794 2067"/>
                <a:gd name="T9" fmla="*/ T8 w 738"/>
                <a:gd name="T10" fmla="+- 0 2435 2233"/>
                <a:gd name="T11" fmla="*/ 2435 h 203"/>
                <a:gd name="T12" fmla="+- 0 2804 2067"/>
                <a:gd name="T13" fmla="*/ T12 w 738"/>
                <a:gd name="T14" fmla="+- 0 2387 2233"/>
                <a:gd name="T15" fmla="*/ 2387 h 203"/>
                <a:gd name="T16" fmla="+- 0 2077 2067"/>
                <a:gd name="T17" fmla="*/ T16 w 738"/>
                <a:gd name="T18" fmla="+- 0 2233 2233"/>
                <a:gd name="T19" fmla="*/ 2233 h 20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738" h="203">
                  <a:moveTo>
                    <a:pt x="10" y="0"/>
                  </a:moveTo>
                  <a:lnTo>
                    <a:pt x="0" y="48"/>
                  </a:lnTo>
                  <a:lnTo>
                    <a:pt x="727" y="202"/>
                  </a:lnTo>
                  <a:lnTo>
                    <a:pt x="737" y="154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26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D173B03-C35A-F042-8206-935C7D85BF62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2334" y="1965"/>
              <a:ext cx="203" cy="738"/>
            </a:xfrm>
            <a:custGeom>
              <a:avLst/>
              <a:gdLst>
                <a:gd name="T0" fmla="+- 0 2488 2334"/>
                <a:gd name="T1" fmla="*/ T0 w 203"/>
                <a:gd name="T2" fmla="+- 0 1965 1965"/>
                <a:gd name="T3" fmla="*/ 1965 h 738"/>
                <a:gd name="T4" fmla="+- 0 2334 2334"/>
                <a:gd name="T5" fmla="*/ T4 w 203"/>
                <a:gd name="T6" fmla="+- 0 2692 1965"/>
                <a:gd name="T7" fmla="*/ 2692 h 738"/>
                <a:gd name="T8" fmla="+- 0 2383 2334"/>
                <a:gd name="T9" fmla="*/ T8 w 203"/>
                <a:gd name="T10" fmla="+- 0 2703 1965"/>
                <a:gd name="T11" fmla="*/ 2703 h 738"/>
                <a:gd name="T12" fmla="+- 0 2537 2334"/>
                <a:gd name="T13" fmla="*/ T12 w 203"/>
                <a:gd name="T14" fmla="+- 0 1976 1965"/>
                <a:gd name="T15" fmla="*/ 1976 h 738"/>
                <a:gd name="T16" fmla="+- 0 2488 2334"/>
                <a:gd name="T17" fmla="*/ T16 w 203"/>
                <a:gd name="T18" fmla="+- 0 1965 1965"/>
                <a:gd name="T19" fmla="*/ 1965 h 73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03" h="738">
                  <a:moveTo>
                    <a:pt x="154" y="0"/>
                  </a:moveTo>
                  <a:lnTo>
                    <a:pt x="0" y="727"/>
                  </a:lnTo>
                  <a:lnTo>
                    <a:pt x="49" y="738"/>
                  </a:lnTo>
                  <a:lnTo>
                    <a:pt x="203" y="11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F26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46E2E791-05CE-884E-83CA-7BBBCA50D134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2212" y="2009"/>
              <a:ext cx="447" cy="650"/>
            </a:xfrm>
            <a:custGeom>
              <a:avLst/>
              <a:gdLst>
                <a:gd name="T0" fmla="+- 0 2254 2212"/>
                <a:gd name="T1" fmla="*/ T0 w 447"/>
                <a:gd name="T2" fmla="+- 0 2009 2009"/>
                <a:gd name="T3" fmla="*/ 2009 h 650"/>
                <a:gd name="T4" fmla="+- 0 2212 2212"/>
                <a:gd name="T5" fmla="*/ T4 w 447"/>
                <a:gd name="T6" fmla="+- 0 2036 2009"/>
                <a:gd name="T7" fmla="*/ 2036 h 650"/>
                <a:gd name="T8" fmla="+- 0 2617 2212"/>
                <a:gd name="T9" fmla="*/ T8 w 447"/>
                <a:gd name="T10" fmla="+- 0 2659 2009"/>
                <a:gd name="T11" fmla="*/ 2659 h 650"/>
                <a:gd name="T12" fmla="+- 0 2659 2212"/>
                <a:gd name="T13" fmla="*/ T12 w 447"/>
                <a:gd name="T14" fmla="+- 0 2632 2009"/>
                <a:gd name="T15" fmla="*/ 2632 h 650"/>
                <a:gd name="T16" fmla="+- 0 2254 2212"/>
                <a:gd name="T17" fmla="*/ T16 w 447"/>
                <a:gd name="T18" fmla="+- 0 2009 2009"/>
                <a:gd name="T19" fmla="*/ 2009 h 65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447" h="650">
                  <a:moveTo>
                    <a:pt x="42" y="0"/>
                  </a:moveTo>
                  <a:lnTo>
                    <a:pt x="0" y="27"/>
                  </a:lnTo>
                  <a:lnTo>
                    <a:pt x="405" y="650"/>
                  </a:lnTo>
                  <a:lnTo>
                    <a:pt x="447" y="623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F26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B890A3D8-F448-2041-942E-193C54F2BDB2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2110" y="2110"/>
              <a:ext cx="650" cy="447"/>
            </a:xfrm>
            <a:custGeom>
              <a:avLst/>
              <a:gdLst>
                <a:gd name="T0" fmla="+- 0 2733 2111"/>
                <a:gd name="T1" fmla="*/ T0 w 650"/>
                <a:gd name="T2" fmla="+- 0 2111 2111"/>
                <a:gd name="T3" fmla="*/ 2111 h 447"/>
                <a:gd name="T4" fmla="+- 0 2111 2111"/>
                <a:gd name="T5" fmla="*/ T4 w 650"/>
                <a:gd name="T6" fmla="+- 0 2516 2111"/>
                <a:gd name="T7" fmla="*/ 2516 h 447"/>
                <a:gd name="T8" fmla="+- 0 2138 2111"/>
                <a:gd name="T9" fmla="*/ T8 w 650"/>
                <a:gd name="T10" fmla="+- 0 2557 2111"/>
                <a:gd name="T11" fmla="*/ 2557 h 447"/>
                <a:gd name="T12" fmla="+- 0 2761 2111"/>
                <a:gd name="T13" fmla="*/ T12 w 650"/>
                <a:gd name="T14" fmla="+- 0 2153 2111"/>
                <a:gd name="T15" fmla="*/ 2153 h 447"/>
                <a:gd name="T16" fmla="+- 0 2733 2111"/>
                <a:gd name="T17" fmla="*/ T16 w 650"/>
                <a:gd name="T18" fmla="+- 0 2111 2111"/>
                <a:gd name="T19" fmla="*/ 2111 h 44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650" h="447">
                  <a:moveTo>
                    <a:pt x="622" y="0"/>
                  </a:moveTo>
                  <a:lnTo>
                    <a:pt x="0" y="405"/>
                  </a:lnTo>
                  <a:lnTo>
                    <a:pt x="27" y="446"/>
                  </a:lnTo>
                  <a:lnTo>
                    <a:pt x="650" y="42"/>
                  </a:lnTo>
                  <a:lnTo>
                    <a:pt x="622" y="0"/>
                  </a:lnTo>
                  <a:close/>
                </a:path>
              </a:pathLst>
            </a:custGeom>
            <a:solidFill>
              <a:srgbClr val="F26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0E1CEDCA-749E-3042-A7D4-76610312C992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4308" y="2232"/>
              <a:ext cx="738" cy="203"/>
            </a:xfrm>
            <a:custGeom>
              <a:avLst/>
              <a:gdLst>
                <a:gd name="T0" fmla="+- 0 4319 4308"/>
                <a:gd name="T1" fmla="*/ T0 w 738"/>
                <a:gd name="T2" fmla="+- 0 2233 2233"/>
                <a:gd name="T3" fmla="*/ 2233 h 203"/>
                <a:gd name="T4" fmla="+- 0 4308 4308"/>
                <a:gd name="T5" fmla="*/ T4 w 738"/>
                <a:gd name="T6" fmla="+- 0 2281 2233"/>
                <a:gd name="T7" fmla="*/ 2281 h 203"/>
                <a:gd name="T8" fmla="+- 0 5035 4308"/>
                <a:gd name="T9" fmla="*/ T8 w 738"/>
                <a:gd name="T10" fmla="+- 0 2435 2233"/>
                <a:gd name="T11" fmla="*/ 2435 h 203"/>
                <a:gd name="T12" fmla="+- 0 5046 4308"/>
                <a:gd name="T13" fmla="*/ T12 w 738"/>
                <a:gd name="T14" fmla="+- 0 2387 2233"/>
                <a:gd name="T15" fmla="*/ 2387 h 203"/>
                <a:gd name="T16" fmla="+- 0 4319 4308"/>
                <a:gd name="T17" fmla="*/ T16 w 738"/>
                <a:gd name="T18" fmla="+- 0 2233 2233"/>
                <a:gd name="T19" fmla="*/ 2233 h 20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738" h="203">
                  <a:moveTo>
                    <a:pt x="11" y="0"/>
                  </a:moveTo>
                  <a:lnTo>
                    <a:pt x="0" y="48"/>
                  </a:lnTo>
                  <a:lnTo>
                    <a:pt x="727" y="202"/>
                  </a:lnTo>
                  <a:lnTo>
                    <a:pt x="738" y="154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D1D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30DFA66D-4F3E-664A-9A32-82DAAC45EBA2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4575" y="1965"/>
              <a:ext cx="203" cy="738"/>
            </a:xfrm>
            <a:custGeom>
              <a:avLst/>
              <a:gdLst>
                <a:gd name="T0" fmla="+- 0 4730 4576"/>
                <a:gd name="T1" fmla="*/ T0 w 203"/>
                <a:gd name="T2" fmla="+- 0 1965 1965"/>
                <a:gd name="T3" fmla="*/ 1965 h 738"/>
                <a:gd name="T4" fmla="+- 0 4576 4576"/>
                <a:gd name="T5" fmla="*/ T4 w 203"/>
                <a:gd name="T6" fmla="+- 0 2692 1965"/>
                <a:gd name="T7" fmla="*/ 2692 h 738"/>
                <a:gd name="T8" fmla="+- 0 4624 4576"/>
                <a:gd name="T9" fmla="*/ T8 w 203"/>
                <a:gd name="T10" fmla="+- 0 2703 1965"/>
                <a:gd name="T11" fmla="*/ 2703 h 738"/>
                <a:gd name="T12" fmla="+- 0 4778 4576"/>
                <a:gd name="T13" fmla="*/ T12 w 203"/>
                <a:gd name="T14" fmla="+- 0 1976 1965"/>
                <a:gd name="T15" fmla="*/ 1976 h 738"/>
                <a:gd name="T16" fmla="+- 0 4730 4576"/>
                <a:gd name="T17" fmla="*/ T16 w 203"/>
                <a:gd name="T18" fmla="+- 0 1965 1965"/>
                <a:gd name="T19" fmla="*/ 1965 h 73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03" h="738">
                  <a:moveTo>
                    <a:pt x="154" y="0"/>
                  </a:moveTo>
                  <a:lnTo>
                    <a:pt x="0" y="727"/>
                  </a:lnTo>
                  <a:lnTo>
                    <a:pt x="48" y="738"/>
                  </a:lnTo>
                  <a:lnTo>
                    <a:pt x="202" y="11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ED1D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9AE6AB6-BE44-2B4C-9AEC-A8CAF36CCF7A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4453" y="2009"/>
              <a:ext cx="447" cy="650"/>
            </a:xfrm>
            <a:custGeom>
              <a:avLst/>
              <a:gdLst>
                <a:gd name="T0" fmla="+- 0 4495 4454"/>
                <a:gd name="T1" fmla="*/ T0 w 447"/>
                <a:gd name="T2" fmla="+- 0 2009 2009"/>
                <a:gd name="T3" fmla="*/ 2009 h 650"/>
                <a:gd name="T4" fmla="+- 0 4454 4454"/>
                <a:gd name="T5" fmla="*/ T4 w 447"/>
                <a:gd name="T6" fmla="+- 0 2036 2009"/>
                <a:gd name="T7" fmla="*/ 2036 h 650"/>
                <a:gd name="T8" fmla="+- 0 4859 4454"/>
                <a:gd name="T9" fmla="*/ T8 w 447"/>
                <a:gd name="T10" fmla="+- 0 2659 2009"/>
                <a:gd name="T11" fmla="*/ 2659 h 650"/>
                <a:gd name="T12" fmla="+- 0 4900 4454"/>
                <a:gd name="T13" fmla="*/ T12 w 447"/>
                <a:gd name="T14" fmla="+- 0 2632 2009"/>
                <a:gd name="T15" fmla="*/ 2632 h 650"/>
                <a:gd name="T16" fmla="+- 0 4495 4454"/>
                <a:gd name="T17" fmla="*/ T16 w 447"/>
                <a:gd name="T18" fmla="+- 0 2009 2009"/>
                <a:gd name="T19" fmla="*/ 2009 h 65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447" h="650">
                  <a:moveTo>
                    <a:pt x="41" y="0"/>
                  </a:moveTo>
                  <a:lnTo>
                    <a:pt x="0" y="27"/>
                  </a:lnTo>
                  <a:lnTo>
                    <a:pt x="405" y="650"/>
                  </a:lnTo>
                  <a:lnTo>
                    <a:pt x="446" y="623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ED1D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3AC5A3D-0C5E-EA46-BA95-C1B03D265A73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4352" y="2110"/>
              <a:ext cx="650" cy="447"/>
            </a:xfrm>
            <a:custGeom>
              <a:avLst/>
              <a:gdLst>
                <a:gd name="T0" fmla="+- 0 4975 4352"/>
                <a:gd name="T1" fmla="*/ T0 w 650"/>
                <a:gd name="T2" fmla="+- 0 2111 2111"/>
                <a:gd name="T3" fmla="*/ 2111 h 447"/>
                <a:gd name="T4" fmla="+- 0 4352 4352"/>
                <a:gd name="T5" fmla="*/ T4 w 650"/>
                <a:gd name="T6" fmla="+- 0 2516 2111"/>
                <a:gd name="T7" fmla="*/ 2516 h 447"/>
                <a:gd name="T8" fmla="+- 0 4379 4352"/>
                <a:gd name="T9" fmla="*/ T8 w 650"/>
                <a:gd name="T10" fmla="+- 0 2557 2111"/>
                <a:gd name="T11" fmla="*/ 2557 h 447"/>
                <a:gd name="T12" fmla="+- 0 5002 4352"/>
                <a:gd name="T13" fmla="*/ T12 w 650"/>
                <a:gd name="T14" fmla="+- 0 2153 2111"/>
                <a:gd name="T15" fmla="*/ 2153 h 447"/>
                <a:gd name="T16" fmla="+- 0 4975 4352"/>
                <a:gd name="T17" fmla="*/ T16 w 650"/>
                <a:gd name="T18" fmla="+- 0 2111 2111"/>
                <a:gd name="T19" fmla="*/ 2111 h 44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650" h="447">
                  <a:moveTo>
                    <a:pt x="623" y="0"/>
                  </a:moveTo>
                  <a:lnTo>
                    <a:pt x="0" y="405"/>
                  </a:lnTo>
                  <a:lnTo>
                    <a:pt x="27" y="446"/>
                  </a:lnTo>
                  <a:lnTo>
                    <a:pt x="650" y="42"/>
                  </a:lnTo>
                  <a:lnTo>
                    <a:pt x="623" y="0"/>
                  </a:lnTo>
                  <a:close/>
                </a:path>
              </a:pathLst>
            </a:custGeom>
            <a:solidFill>
              <a:srgbClr val="ED1D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3036BB05-37CA-AD4D-9A5F-C96CF5618EA0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2500" y="3186"/>
              <a:ext cx="745" cy="120"/>
            </a:xfrm>
            <a:custGeom>
              <a:avLst/>
              <a:gdLst>
                <a:gd name="T0" fmla="+- 0 3240 2500"/>
                <a:gd name="T1" fmla="*/ T0 w 745"/>
                <a:gd name="T2" fmla="+- 0 3187 3187"/>
                <a:gd name="T3" fmla="*/ 3187 h 120"/>
                <a:gd name="T4" fmla="+- 0 2500 2500"/>
                <a:gd name="T5" fmla="*/ T4 w 745"/>
                <a:gd name="T6" fmla="+- 0 3256 3187"/>
                <a:gd name="T7" fmla="*/ 3256 h 120"/>
                <a:gd name="T8" fmla="+- 0 2505 2500"/>
                <a:gd name="T9" fmla="*/ T8 w 745"/>
                <a:gd name="T10" fmla="+- 0 3306 3187"/>
                <a:gd name="T11" fmla="*/ 3306 h 120"/>
                <a:gd name="T12" fmla="+- 0 3244 2500"/>
                <a:gd name="T13" fmla="*/ T12 w 745"/>
                <a:gd name="T14" fmla="+- 0 3236 3187"/>
                <a:gd name="T15" fmla="*/ 3236 h 120"/>
                <a:gd name="T16" fmla="+- 0 3240 2500"/>
                <a:gd name="T17" fmla="*/ T16 w 745"/>
                <a:gd name="T18" fmla="+- 0 3187 3187"/>
                <a:gd name="T19" fmla="*/ 3187 h 12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745" h="120">
                  <a:moveTo>
                    <a:pt x="740" y="0"/>
                  </a:moveTo>
                  <a:lnTo>
                    <a:pt x="0" y="69"/>
                  </a:lnTo>
                  <a:lnTo>
                    <a:pt x="5" y="119"/>
                  </a:lnTo>
                  <a:lnTo>
                    <a:pt x="744" y="49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rgbClr val="F26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F877A68C-5ACC-6248-8B90-2E9464165D9C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2812" y="2874"/>
              <a:ext cx="120" cy="745"/>
            </a:xfrm>
            <a:custGeom>
              <a:avLst/>
              <a:gdLst>
                <a:gd name="T0" fmla="+- 0 2862 2812"/>
                <a:gd name="T1" fmla="*/ T0 w 120"/>
                <a:gd name="T2" fmla="+- 0 2874 2874"/>
                <a:gd name="T3" fmla="*/ 2874 h 745"/>
                <a:gd name="T4" fmla="+- 0 2812 2812"/>
                <a:gd name="T5" fmla="*/ T4 w 120"/>
                <a:gd name="T6" fmla="+- 0 2879 2874"/>
                <a:gd name="T7" fmla="*/ 2879 h 745"/>
                <a:gd name="T8" fmla="+- 0 2882 2812"/>
                <a:gd name="T9" fmla="*/ T8 w 120"/>
                <a:gd name="T10" fmla="+- 0 3618 2874"/>
                <a:gd name="T11" fmla="*/ 3618 h 745"/>
                <a:gd name="T12" fmla="+- 0 2932 2812"/>
                <a:gd name="T13" fmla="*/ T12 w 120"/>
                <a:gd name="T14" fmla="+- 0 3614 2874"/>
                <a:gd name="T15" fmla="*/ 3614 h 745"/>
                <a:gd name="T16" fmla="+- 0 2862 2812"/>
                <a:gd name="T17" fmla="*/ T16 w 120"/>
                <a:gd name="T18" fmla="+- 0 2874 2874"/>
                <a:gd name="T19" fmla="*/ 2874 h 74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20" h="745">
                  <a:moveTo>
                    <a:pt x="50" y="0"/>
                  </a:moveTo>
                  <a:lnTo>
                    <a:pt x="0" y="5"/>
                  </a:lnTo>
                  <a:lnTo>
                    <a:pt x="70" y="744"/>
                  </a:lnTo>
                  <a:lnTo>
                    <a:pt x="120" y="740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26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229D2BCB-0957-F449-A731-49B0B79F2DAF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2570" y="2990"/>
              <a:ext cx="605" cy="513"/>
            </a:xfrm>
            <a:custGeom>
              <a:avLst/>
              <a:gdLst>
                <a:gd name="T0" fmla="+- 0 2602 2570"/>
                <a:gd name="T1" fmla="*/ T0 w 605"/>
                <a:gd name="T2" fmla="+- 0 2990 2990"/>
                <a:gd name="T3" fmla="*/ 2990 h 513"/>
                <a:gd name="T4" fmla="+- 0 2570 2570"/>
                <a:gd name="T5" fmla="*/ T4 w 605"/>
                <a:gd name="T6" fmla="+- 0 3029 2990"/>
                <a:gd name="T7" fmla="*/ 3029 h 513"/>
                <a:gd name="T8" fmla="+- 0 3142 2570"/>
                <a:gd name="T9" fmla="*/ T8 w 605"/>
                <a:gd name="T10" fmla="+- 0 3502 2990"/>
                <a:gd name="T11" fmla="*/ 3502 h 513"/>
                <a:gd name="T12" fmla="+- 0 3174 2570"/>
                <a:gd name="T13" fmla="*/ T12 w 605"/>
                <a:gd name="T14" fmla="+- 0 3464 2990"/>
                <a:gd name="T15" fmla="*/ 3464 h 513"/>
                <a:gd name="T16" fmla="+- 0 2602 2570"/>
                <a:gd name="T17" fmla="*/ T16 w 605"/>
                <a:gd name="T18" fmla="+- 0 2990 2990"/>
                <a:gd name="T19" fmla="*/ 2990 h 51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605" h="513">
                  <a:moveTo>
                    <a:pt x="32" y="0"/>
                  </a:moveTo>
                  <a:lnTo>
                    <a:pt x="0" y="39"/>
                  </a:lnTo>
                  <a:lnTo>
                    <a:pt x="572" y="512"/>
                  </a:lnTo>
                  <a:lnTo>
                    <a:pt x="604" y="47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26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690124C5-B3B7-0C46-820F-BAFF2E7CC8E2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2616" y="2944"/>
              <a:ext cx="513" cy="605"/>
            </a:xfrm>
            <a:custGeom>
              <a:avLst/>
              <a:gdLst>
                <a:gd name="T0" fmla="+- 0 3090 2616"/>
                <a:gd name="T1" fmla="*/ T0 w 513"/>
                <a:gd name="T2" fmla="+- 0 2944 2944"/>
                <a:gd name="T3" fmla="*/ 2944 h 605"/>
                <a:gd name="T4" fmla="+- 0 2616 2616"/>
                <a:gd name="T5" fmla="*/ T4 w 513"/>
                <a:gd name="T6" fmla="+- 0 3516 2944"/>
                <a:gd name="T7" fmla="*/ 3516 h 605"/>
                <a:gd name="T8" fmla="+- 0 2654 2616"/>
                <a:gd name="T9" fmla="*/ T8 w 513"/>
                <a:gd name="T10" fmla="+- 0 3548 2944"/>
                <a:gd name="T11" fmla="*/ 3548 h 605"/>
                <a:gd name="T12" fmla="+- 0 3128 2616"/>
                <a:gd name="T13" fmla="*/ T12 w 513"/>
                <a:gd name="T14" fmla="+- 0 2976 2944"/>
                <a:gd name="T15" fmla="*/ 2976 h 605"/>
                <a:gd name="T16" fmla="+- 0 3090 2616"/>
                <a:gd name="T17" fmla="*/ T16 w 513"/>
                <a:gd name="T18" fmla="+- 0 2944 2944"/>
                <a:gd name="T19" fmla="*/ 2944 h 60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513" h="605">
                  <a:moveTo>
                    <a:pt x="474" y="0"/>
                  </a:moveTo>
                  <a:lnTo>
                    <a:pt x="0" y="572"/>
                  </a:lnTo>
                  <a:lnTo>
                    <a:pt x="38" y="604"/>
                  </a:lnTo>
                  <a:lnTo>
                    <a:pt x="512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F26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CA67230-A3E8-084B-909E-3378E6067464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3453" y="2789"/>
              <a:ext cx="643" cy="459"/>
            </a:xfrm>
            <a:custGeom>
              <a:avLst/>
              <a:gdLst>
                <a:gd name="T0" fmla="+- 0 4068 3453"/>
                <a:gd name="T1" fmla="*/ T0 w 643"/>
                <a:gd name="T2" fmla="+- 0 2789 2789"/>
                <a:gd name="T3" fmla="*/ 2789 h 459"/>
                <a:gd name="T4" fmla="+- 0 3453 3453"/>
                <a:gd name="T5" fmla="*/ T4 w 643"/>
                <a:gd name="T6" fmla="+- 0 3206 2789"/>
                <a:gd name="T7" fmla="*/ 3206 h 459"/>
                <a:gd name="T8" fmla="+- 0 3481 3453"/>
                <a:gd name="T9" fmla="*/ T8 w 643"/>
                <a:gd name="T10" fmla="+- 0 3247 2789"/>
                <a:gd name="T11" fmla="*/ 3247 h 459"/>
                <a:gd name="T12" fmla="+- 0 4096 3453"/>
                <a:gd name="T13" fmla="*/ T12 w 643"/>
                <a:gd name="T14" fmla="+- 0 2830 2789"/>
                <a:gd name="T15" fmla="*/ 2830 h 459"/>
                <a:gd name="T16" fmla="+- 0 4068 3453"/>
                <a:gd name="T17" fmla="*/ T16 w 643"/>
                <a:gd name="T18" fmla="+- 0 2789 2789"/>
                <a:gd name="T19" fmla="*/ 2789 h 45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643" h="459">
                  <a:moveTo>
                    <a:pt x="615" y="0"/>
                  </a:moveTo>
                  <a:lnTo>
                    <a:pt x="0" y="417"/>
                  </a:lnTo>
                  <a:lnTo>
                    <a:pt x="28" y="458"/>
                  </a:lnTo>
                  <a:lnTo>
                    <a:pt x="643" y="41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F26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E4418DD8-C943-2F4E-AF74-558F97D9D04E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3545" y="2696"/>
              <a:ext cx="459" cy="643"/>
            </a:xfrm>
            <a:custGeom>
              <a:avLst/>
              <a:gdLst>
                <a:gd name="T0" fmla="+- 0 3587 3546"/>
                <a:gd name="T1" fmla="*/ T0 w 459"/>
                <a:gd name="T2" fmla="+- 0 2697 2697"/>
                <a:gd name="T3" fmla="*/ 2697 h 643"/>
                <a:gd name="T4" fmla="+- 0 3546 3546"/>
                <a:gd name="T5" fmla="*/ T4 w 459"/>
                <a:gd name="T6" fmla="+- 0 2725 2697"/>
                <a:gd name="T7" fmla="*/ 2725 h 643"/>
                <a:gd name="T8" fmla="+- 0 3962 3546"/>
                <a:gd name="T9" fmla="*/ T8 w 459"/>
                <a:gd name="T10" fmla="+- 0 3340 2697"/>
                <a:gd name="T11" fmla="*/ 3340 h 643"/>
                <a:gd name="T12" fmla="+- 0 4004 3546"/>
                <a:gd name="T13" fmla="*/ T12 w 459"/>
                <a:gd name="T14" fmla="+- 0 3312 2697"/>
                <a:gd name="T15" fmla="*/ 3312 h 643"/>
                <a:gd name="T16" fmla="+- 0 3587 3546"/>
                <a:gd name="T17" fmla="*/ T16 w 459"/>
                <a:gd name="T18" fmla="+- 0 2697 2697"/>
                <a:gd name="T19" fmla="*/ 2697 h 64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459" h="643">
                  <a:moveTo>
                    <a:pt x="41" y="0"/>
                  </a:moveTo>
                  <a:lnTo>
                    <a:pt x="0" y="28"/>
                  </a:lnTo>
                  <a:lnTo>
                    <a:pt x="416" y="643"/>
                  </a:lnTo>
                  <a:lnTo>
                    <a:pt x="458" y="615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26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C392583F-9479-8F48-9544-42C7207F4FB0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3405" y="2923"/>
              <a:ext cx="739" cy="190"/>
            </a:xfrm>
            <a:custGeom>
              <a:avLst/>
              <a:gdLst>
                <a:gd name="T0" fmla="+- 0 3415 3405"/>
                <a:gd name="T1" fmla="*/ T0 w 739"/>
                <a:gd name="T2" fmla="+- 0 2924 2924"/>
                <a:gd name="T3" fmla="*/ 2924 h 190"/>
                <a:gd name="T4" fmla="+- 0 3405 3405"/>
                <a:gd name="T5" fmla="*/ T4 w 739"/>
                <a:gd name="T6" fmla="+- 0 2973 2924"/>
                <a:gd name="T7" fmla="*/ 2973 h 190"/>
                <a:gd name="T8" fmla="+- 0 4135 3405"/>
                <a:gd name="T9" fmla="*/ T8 w 739"/>
                <a:gd name="T10" fmla="+- 0 3113 2924"/>
                <a:gd name="T11" fmla="*/ 3113 h 190"/>
                <a:gd name="T12" fmla="+- 0 4144 3405"/>
                <a:gd name="T13" fmla="*/ T12 w 739"/>
                <a:gd name="T14" fmla="+- 0 3064 2924"/>
                <a:gd name="T15" fmla="*/ 3064 h 190"/>
                <a:gd name="T16" fmla="+- 0 3415 3405"/>
                <a:gd name="T17" fmla="*/ T16 w 739"/>
                <a:gd name="T18" fmla="+- 0 2924 2924"/>
                <a:gd name="T19" fmla="*/ 2924 h 19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739" h="190">
                  <a:moveTo>
                    <a:pt x="10" y="0"/>
                  </a:moveTo>
                  <a:lnTo>
                    <a:pt x="0" y="49"/>
                  </a:lnTo>
                  <a:lnTo>
                    <a:pt x="730" y="189"/>
                  </a:lnTo>
                  <a:lnTo>
                    <a:pt x="739" y="14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26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0C9B15F6-B91F-224A-8DD5-ECC3A36C70EF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3679" y="2648"/>
              <a:ext cx="190" cy="739"/>
            </a:xfrm>
            <a:custGeom>
              <a:avLst/>
              <a:gdLst>
                <a:gd name="T0" fmla="+- 0 3820 3680"/>
                <a:gd name="T1" fmla="*/ T0 w 190"/>
                <a:gd name="T2" fmla="+- 0 2649 2649"/>
                <a:gd name="T3" fmla="*/ 2649 h 739"/>
                <a:gd name="T4" fmla="+- 0 3680 3680"/>
                <a:gd name="T5" fmla="*/ T4 w 190"/>
                <a:gd name="T6" fmla="+- 0 3378 2649"/>
                <a:gd name="T7" fmla="*/ 3378 h 739"/>
                <a:gd name="T8" fmla="+- 0 3729 3680"/>
                <a:gd name="T9" fmla="*/ T8 w 190"/>
                <a:gd name="T10" fmla="+- 0 3388 2649"/>
                <a:gd name="T11" fmla="*/ 3388 h 739"/>
                <a:gd name="T12" fmla="+- 0 3869 3680"/>
                <a:gd name="T13" fmla="*/ T12 w 190"/>
                <a:gd name="T14" fmla="+- 0 2658 2649"/>
                <a:gd name="T15" fmla="*/ 2658 h 739"/>
                <a:gd name="T16" fmla="+- 0 3820 3680"/>
                <a:gd name="T17" fmla="*/ T16 w 190"/>
                <a:gd name="T18" fmla="+- 0 2649 2649"/>
                <a:gd name="T19" fmla="*/ 2649 h 73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90" h="739">
                  <a:moveTo>
                    <a:pt x="140" y="0"/>
                  </a:moveTo>
                  <a:lnTo>
                    <a:pt x="0" y="729"/>
                  </a:lnTo>
                  <a:lnTo>
                    <a:pt x="49" y="739"/>
                  </a:lnTo>
                  <a:lnTo>
                    <a:pt x="189" y="9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F26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cxnSp>
          <p:nvCxnSpPr>
            <p:cNvPr id="62" name="Line 344">
              <a:extLst>
                <a:ext uri="{FF2B5EF4-FFF2-40B4-BE49-F238E27FC236}">
                  <a16:creationId xmlns:a16="http://schemas.microsoft.com/office/drawing/2014/main" id="{EE2E093A-15E5-E44E-9CDE-3C647AC3FD6E}"/>
                </a:ext>
              </a:extLst>
            </p:cNvPr>
            <p:cNvCxnSpPr>
              <a:cxnSpLocks noRot="1" noChangeAspect="1" noEditPoints="1" noChangeArrowheads="1" noChangeShapeType="1"/>
            </p:cNvCxnSpPr>
            <p:nvPr/>
          </p:nvCxnSpPr>
          <p:spPr bwMode="auto">
            <a:xfrm>
              <a:off x="2437" y="2330"/>
              <a:ext cx="0" cy="1000"/>
            </a:xfrm>
            <a:prstGeom prst="line">
              <a:avLst/>
            </a:prstGeom>
            <a:noFill/>
            <a:ln w="33096">
              <a:solidFill>
                <a:srgbClr val="F2652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" name="Line 343">
              <a:extLst>
                <a:ext uri="{FF2B5EF4-FFF2-40B4-BE49-F238E27FC236}">
                  <a16:creationId xmlns:a16="http://schemas.microsoft.com/office/drawing/2014/main" id="{06DF26E3-BC00-0248-8A08-A1CD9ABB0417}"/>
                </a:ext>
              </a:extLst>
            </p:cNvPr>
            <p:cNvCxnSpPr>
              <a:cxnSpLocks noRot="1" noChangeAspect="1" noEditPoints="1" noChangeArrowheads="1" noChangeShapeType="1"/>
            </p:cNvCxnSpPr>
            <p:nvPr/>
          </p:nvCxnSpPr>
          <p:spPr bwMode="auto">
            <a:xfrm>
              <a:off x="4678" y="2330"/>
              <a:ext cx="0" cy="1000"/>
            </a:xfrm>
            <a:prstGeom prst="line">
              <a:avLst/>
            </a:prstGeom>
            <a:noFill/>
            <a:ln w="33096">
              <a:solidFill>
                <a:srgbClr val="ED1D2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4" name="Line 342">
              <a:extLst>
                <a:ext uri="{FF2B5EF4-FFF2-40B4-BE49-F238E27FC236}">
                  <a16:creationId xmlns:a16="http://schemas.microsoft.com/office/drawing/2014/main" id="{2717A803-AD79-2D40-962B-D48977B2E230}"/>
                </a:ext>
              </a:extLst>
            </p:cNvPr>
            <p:cNvCxnSpPr>
              <a:cxnSpLocks noRot="1" noChangeAspect="1" noEditPoints="1" noChangeArrowheads="1" noChangeShapeType="1"/>
            </p:cNvCxnSpPr>
            <p:nvPr/>
          </p:nvCxnSpPr>
          <p:spPr bwMode="auto">
            <a:xfrm>
              <a:off x="7148" y="2070"/>
              <a:ext cx="0" cy="1260"/>
            </a:xfrm>
            <a:prstGeom prst="line">
              <a:avLst/>
            </a:prstGeom>
            <a:noFill/>
            <a:ln w="33096">
              <a:solidFill>
                <a:srgbClr val="27AAE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5" name="Line 341">
              <a:extLst>
                <a:ext uri="{FF2B5EF4-FFF2-40B4-BE49-F238E27FC236}">
                  <a16:creationId xmlns:a16="http://schemas.microsoft.com/office/drawing/2014/main" id="{A3E1A800-4D5A-5343-8B1D-6E352A163870}"/>
                </a:ext>
              </a:extLst>
            </p:cNvPr>
            <p:cNvCxnSpPr>
              <a:cxnSpLocks noRot="1" noChangeAspect="1" noEditPoints="1" noChangeArrowheads="1" noChangeShapeType="1"/>
            </p:cNvCxnSpPr>
            <p:nvPr/>
          </p:nvCxnSpPr>
          <p:spPr bwMode="auto">
            <a:xfrm>
              <a:off x="3776" y="3003"/>
              <a:ext cx="0" cy="327"/>
            </a:xfrm>
            <a:prstGeom prst="line">
              <a:avLst/>
            </a:prstGeom>
            <a:noFill/>
            <a:ln w="33096">
              <a:solidFill>
                <a:srgbClr val="F2652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365C4C3D-94F1-A94E-9F58-864FD961F24F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4259" y="2731"/>
              <a:ext cx="538" cy="583"/>
            </a:xfrm>
            <a:custGeom>
              <a:avLst/>
              <a:gdLst>
                <a:gd name="T0" fmla="+- 0 4760 4259"/>
                <a:gd name="T1" fmla="*/ T0 w 538"/>
                <a:gd name="T2" fmla="+- 0 2731 2731"/>
                <a:gd name="T3" fmla="*/ 2731 h 583"/>
                <a:gd name="T4" fmla="+- 0 4259 4259"/>
                <a:gd name="T5" fmla="*/ T4 w 538"/>
                <a:gd name="T6" fmla="+- 0 3280 2731"/>
                <a:gd name="T7" fmla="*/ 3280 h 583"/>
                <a:gd name="T8" fmla="+- 0 4296 4259"/>
                <a:gd name="T9" fmla="*/ T8 w 538"/>
                <a:gd name="T10" fmla="+- 0 3314 2731"/>
                <a:gd name="T11" fmla="*/ 3314 h 583"/>
                <a:gd name="T12" fmla="+- 0 4797 4259"/>
                <a:gd name="T13" fmla="*/ T12 w 538"/>
                <a:gd name="T14" fmla="+- 0 2765 2731"/>
                <a:gd name="T15" fmla="*/ 2765 h 583"/>
                <a:gd name="T16" fmla="+- 0 4760 4259"/>
                <a:gd name="T17" fmla="*/ T16 w 538"/>
                <a:gd name="T18" fmla="+- 0 2731 2731"/>
                <a:gd name="T19" fmla="*/ 2731 h 58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538" h="583">
                  <a:moveTo>
                    <a:pt x="501" y="0"/>
                  </a:moveTo>
                  <a:lnTo>
                    <a:pt x="0" y="549"/>
                  </a:lnTo>
                  <a:lnTo>
                    <a:pt x="37" y="583"/>
                  </a:lnTo>
                  <a:lnTo>
                    <a:pt x="538" y="34"/>
                  </a:lnTo>
                  <a:lnTo>
                    <a:pt x="501" y="0"/>
                  </a:lnTo>
                  <a:close/>
                </a:path>
              </a:pathLst>
            </a:custGeom>
            <a:solidFill>
              <a:srgbClr val="ED1D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3FA5BBC0-7ED9-6243-97D4-736D1E44B2C4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4237" y="2753"/>
              <a:ext cx="583" cy="538"/>
            </a:xfrm>
            <a:custGeom>
              <a:avLst/>
              <a:gdLst>
                <a:gd name="T0" fmla="+- 0 4271 4237"/>
                <a:gd name="T1" fmla="*/ T0 w 583"/>
                <a:gd name="T2" fmla="+- 0 2754 2754"/>
                <a:gd name="T3" fmla="*/ 2754 h 538"/>
                <a:gd name="T4" fmla="+- 0 4237 4237"/>
                <a:gd name="T5" fmla="*/ T4 w 583"/>
                <a:gd name="T6" fmla="+- 0 2790 2754"/>
                <a:gd name="T7" fmla="*/ 2790 h 538"/>
                <a:gd name="T8" fmla="+- 0 4786 4237"/>
                <a:gd name="T9" fmla="*/ T8 w 583"/>
                <a:gd name="T10" fmla="+- 0 3291 2754"/>
                <a:gd name="T11" fmla="*/ 3291 h 538"/>
                <a:gd name="T12" fmla="+- 0 4819 4237"/>
                <a:gd name="T13" fmla="*/ T12 w 583"/>
                <a:gd name="T14" fmla="+- 0 3255 2754"/>
                <a:gd name="T15" fmla="*/ 3255 h 538"/>
                <a:gd name="T16" fmla="+- 0 4271 4237"/>
                <a:gd name="T17" fmla="*/ T16 w 583"/>
                <a:gd name="T18" fmla="+- 0 2754 2754"/>
                <a:gd name="T19" fmla="*/ 2754 h 53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583" h="538">
                  <a:moveTo>
                    <a:pt x="34" y="0"/>
                  </a:moveTo>
                  <a:lnTo>
                    <a:pt x="0" y="36"/>
                  </a:lnTo>
                  <a:lnTo>
                    <a:pt x="549" y="537"/>
                  </a:lnTo>
                  <a:lnTo>
                    <a:pt x="582" y="501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ED1D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6DD8344E-A939-434F-A67B-53BD6CFE0A7B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4156" y="2980"/>
              <a:ext cx="745" cy="84"/>
            </a:xfrm>
            <a:custGeom>
              <a:avLst/>
              <a:gdLst>
                <a:gd name="T0" fmla="+- 0 4898 4156"/>
                <a:gd name="T1" fmla="*/ T0 w 745"/>
                <a:gd name="T2" fmla="+- 0 2981 2981"/>
                <a:gd name="T3" fmla="*/ 2981 h 84"/>
                <a:gd name="T4" fmla="+- 0 4156 4156"/>
                <a:gd name="T5" fmla="*/ T4 w 745"/>
                <a:gd name="T6" fmla="+- 0 3014 2981"/>
                <a:gd name="T7" fmla="*/ 3014 h 84"/>
                <a:gd name="T8" fmla="+- 0 4158 4156"/>
                <a:gd name="T9" fmla="*/ T8 w 745"/>
                <a:gd name="T10" fmla="+- 0 3064 2981"/>
                <a:gd name="T11" fmla="*/ 3064 h 84"/>
                <a:gd name="T12" fmla="+- 0 4900 4156"/>
                <a:gd name="T13" fmla="*/ T12 w 745"/>
                <a:gd name="T14" fmla="+- 0 3031 2981"/>
                <a:gd name="T15" fmla="*/ 3031 h 84"/>
                <a:gd name="T16" fmla="+- 0 4898 4156"/>
                <a:gd name="T17" fmla="*/ T16 w 745"/>
                <a:gd name="T18" fmla="+- 0 2981 2981"/>
                <a:gd name="T19" fmla="*/ 2981 h 8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745" h="84">
                  <a:moveTo>
                    <a:pt x="742" y="0"/>
                  </a:moveTo>
                  <a:lnTo>
                    <a:pt x="0" y="33"/>
                  </a:lnTo>
                  <a:lnTo>
                    <a:pt x="2" y="83"/>
                  </a:lnTo>
                  <a:lnTo>
                    <a:pt x="744" y="50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rgbClr val="ED1D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F78E4E32-E6D1-524E-850C-227C201A7B65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4486" y="2650"/>
              <a:ext cx="84" cy="745"/>
            </a:xfrm>
            <a:custGeom>
              <a:avLst/>
              <a:gdLst>
                <a:gd name="T0" fmla="+- 0 4536 4487"/>
                <a:gd name="T1" fmla="*/ T0 w 84"/>
                <a:gd name="T2" fmla="+- 0 2650 2650"/>
                <a:gd name="T3" fmla="*/ 2650 h 745"/>
                <a:gd name="T4" fmla="+- 0 4487 4487"/>
                <a:gd name="T5" fmla="*/ T4 w 84"/>
                <a:gd name="T6" fmla="+- 0 2653 2650"/>
                <a:gd name="T7" fmla="*/ 2653 h 745"/>
                <a:gd name="T8" fmla="+- 0 4520 4487"/>
                <a:gd name="T9" fmla="*/ T8 w 84"/>
                <a:gd name="T10" fmla="+- 0 3395 2650"/>
                <a:gd name="T11" fmla="*/ 3395 h 745"/>
                <a:gd name="T12" fmla="+- 0 4570 4487"/>
                <a:gd name="T13" fmla="*/ T12 w 84"/>
                <a:gd name="T14" fmla="+- 0 3392 2650"/>
                <a:gd name="T15" fmla="*/ 3392 h 745"/>
                <a:gd name="T16" fmla="+- 0 4536 4487"/>
                <a:gd name="T17" fmla="*/ T16 w 84"/>
                <a:gd name="T18" fmla="+- 0 2650 2650"/>
                <a:gd name="T19" fmla="*/ 2650 h 74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84" h="745">
                  <a:moveTo>
                    <a:pt x="49" y="0"/>
                  </a:moveTo>
                  <a:lnTo>
                    <a:pt x="0" y="3"/>
                  </a:lnTo>
                  <a:lnTo>
                    <a:pt x="33" y="745"/>
                  </a:lnTo>
                  <a:lnTo>
                    <a:pt x="83" y="74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ED1D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cxnSp>
          <p:nvCxnSpPr>
            <p:cNvPr id="70" name="Line 336">
              <a:extLst>
                <a:ext uri="{FF2B5EF4-FFF2-40B4-BE49-F238E27FC236}">
                  <a16:creationId xmlns:a16="http://schemas.microsoft.com/office/drawing/2014/main" id="{44CC08B2-D921-F648-AFA8-048FA1940B6F}"/>
                </a:ext>
              </a:extLst>
            </p:cNvPr>
            <p:cNvCxnSpPr>
              <a:cxnSpLocks noRot="1" noChangeAspect="1" noEditPoints="1" noChangeArrowheads="1" noChangeShapeType="1"/>
            </p:cNvCxnSpPr>
            <p:nvPr/>
          </p:nvCxnSpPr>
          <p:spPr bwMode="auto">
            <a:xfrm>
              <a:off x="4529" y="3007"/>
              <a:ext cx="0" cy="327"/>
            </a:xfrm>
            <a:prstGeom prst="line">
              <a:avLst/>
            </a:prstGeom>
            <a:noFill/>
            <a:ln w="33096">
              <a:solidFill>
                <a:srgbClr val="ED1D2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F6F78A1A-C9C0-7443-A77E-6985E34D0320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4906" y="3056"/>
              <a:ext cx="643" cy="459"/>
            </a:xfrm>
            <a:custGeom>
              <a:avLst/>
              <a:gdLst>
                <a:gd name="T0" fmla="+- 0 5521 4906"/>
                <a:gd name="T1" fmla="*/ T0 w 643"/>
                <a:gd name="T2" fmla="+- 0 3056 3056"/>
                <a:gd name="T3" fmla="*/ 3056 h 459"/>
                <a:gd name="T4" fmla="+- 0 4906 4906"/>
                <a:gd name="T5" fmla="*/ T4 w 643"/>
                <a:gd name="T6" fmla="+- 0 3473 3056"/>
                <a:gd name="T7" fmla="*/ 3473 h 459"/>
                <a:gd name="T8" fmla="+- 0 4934 4906"/>
                <a:gd name="T9" fmla="*/ T8 w 643"/>
                <a:gd name="T10" fmla="+- 0 3514 3056"/>
                <a:gd name="T11" fmla="*/ 3514 h 459"/>
                <a:gd name="T12" fmla="+- 0 5549 4906"/>
                <a:gd name="T13" fmla="*/ T12 w 643"/>
                <a:gd name="T14" fmla="+- 0 3098 3056"/>
                <a:gd name="T15" fmla="*/ 3098 h 459"/>
                <a:gd name="T16" fmla="+- 0 5521 4906"/>
                <a:gd name="T17" fmla="*/ T16 w 643"/>
                <a:gd name="T18" fmla="+- 0 3056 3056"/>
                <a:gd name="T19" fmla="*/ 3056 h 45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643" h="459">
                  <a:moveTo>
                    <a:pt x="615" y="0"/>
                  </a:moveTo>
                  <a:lnTo>
                    <a:pt x="0" y="417"/>
                  </a:lnTo>
                  <a:lnTo>
                    <a:pt x="28" y="458"/>
                  </a:lnTo>
                  <a:lnTo>
                    <a:pt x="643" y="42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ED1D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F9F6F0B1-4896-CB4D-A128-EBC1FA09CB87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4998" y="2963"/>
              <a:ext cx="459" cy="643"/>
            </a:xfrm>
            <a:custGeom>
              <a:avLst/>
              <a:gdLst>
                <a:gd name="T0" fmla="+- 0 5040 4999"/>
                <a:gd name="T1" fmla="*/ T0 w 459"/>
                <a:gd name="T2" fmla="+- 0 2964 2964"/>
                <a:gd name="T3" fmla="*/ 2964 h 643"/>
                <a:gd name="T4" fmla="+- 0 4999 4999"/>
                <a:gd name="T5" fmla="*/ T4 w 459"/>
                <a:gd name="T6" fmla="+- 0 2992 2964"/>
                <a:gd name="T7" fmla="*/ 2992 h 643"/>
                <a:gd name="T8" fmla="+- 0 5415 4999"/>
                <a:gd name="T9" fmla="*/ T8 w 459"/>
                <a:gd name="T10" fmla="+- 0 3607 2964"/>
                <a:gd name="T11" fmla="*/ 3607 h 643"/>
                <a:gd name="T12" fmla="+- 0 5457 4999"/>
                <a:gd name="T13" fmla="*/ T12 w 459"/>
                <a:gd name="T14" fmla="+- 0 3579 2964"/>
                <a:gd name="T15" fmla="*/ 3579 h 643"/>
                <a:gd name="T16" fmla="+- 0 5040 4999"/>
                <a:gd name="T17" fmla="*/ T16 w 459"/>
                <a:gd name="T18" fmla="+- 0 2964 2964"/>
                <a:gd name="T19" fmla="*/ 2964 h 64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459" h="643">
                  <a:moveTo>
                    <a:pt x="41" y="0"/>
                  </a:moveTo>
                  <a:lnTo>
                    <a:pt x="0" y="28"/>
                  </a:lnTo>
                  <a:lnTo>
                    <a:pt x="416" y="643"/>
                  </a:lnTo>
                  <a:lnTo>
                    <a:pt x="458" y="615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ED1D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6D633AD4-AE09-BD44-B3C2-9CB84ED8039C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4858" y="3190"/>
              <a:ext cx="739" cy="190"/>
            </a:xfrm>
            <a:custGeom>
              <a:avLst/>
              <a:gdLst>
                <a:gd name="T0" fmla="+- 0 4868 4858"/>
                <a:gd name="T1" fmla="*/ T0 w 739"/>
                <a:gd name="T2" fmla="+- 0 3191 3191"/>
                <a:gd name="T3" fmla="*/ 3191 h 190"/>
                <a:gd name="T4" fmla="+- 0 4858 4858"/>
                <a:gd name="T5" fmla="*/ T4 w 739"/>
                <a:gd name="T6" fmla="+- 0 3240 3191"/>
                <a:gd name="T7" fmla="*/ 3240 h 190"/>
                <a:gd name="T8" fmla="+- 0 5588 4858"/>
                <a:gd name="T9" fmla="*/ T8 w 739"/>
                <a:gd name="T10" fmla="+- 0 3380 3191"/>
                <a:gd name="T11" fmla="*/ 3380 h 190"/>
                <a:gd name="T12" fmla="+- 0 5597 4858"/>
                <a:gd name="T13" fmla="*/ T12 w 739"/>
                <a:gd name="T14" fmla="+- 0 3331 3191"/>
                <a:gd name="T15" fmla="*/ 3331 h 190"/>
                <a:gd name="T16" fmla="+- 0 4868 4858"/>
                <a:gd name="T17" fmla="*/ T16 w 739"/>
                <a:gd name="T18" fmla="+- 0 3191 3191"/>
                <a:gd name="T19" fmla="*/ 3191 h 19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739" h="190">
                  <a:moveTo>
                    <a:pt x="10" y="0"/>
                  </a:moveTo>
                  <a:lnTo>
                    <a:pt x="0" y="49"/>
                  </a:lnTo>
                  <a:lnTo>
                    <a:pt x="730" y="189"/>
                  </a:lnTo>
                  <a:lnTo>
                    <a:pt x="739" y="14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ED1D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150CBF0E-24B5-6E47-AB08-1A38BEC7F6FE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5132" y="2915"/>
              <a:ext cx="190" cy="739"/>
            </a:xfrm>
            <a:custGeom>
              <a:avLst/>
              <a:gdLst>
                <a:gd name="T0" fmla="+- 0 5273 5133"/>
                <a:gd name="T1" fmla="*/ T0 w 190"/>
                <a:gd name="T2" fmla="+- 0 2916 2916"/>
                <a:gd name="T3" fmla="*/ 2916 h 739"/>
                <a:gd name="T4" fmla="+- 0 5133 5133"/>
                <a:gd name="T5" fmla="*/ T4 w 190"/>
                <a:gd name="T6" fmla="+- 0 3645 2916"/>
                <a:gd name="T7" fmla="*/ 3645 h 739"/>
                <a:gd name="T8" fmla="+- 0 5182 5133"/>
                <a:gd name="T9" fmla="*/ T8 w 190"/>
                <a:gd name="T10" fmla="+- 0 3655 2916"/>
                <a:gd name="T11" fmla="*/ 3655 h 739"/>
                <a:gd name="T12" fmla="+- 0 5322 5133"/>
                <a:gd name="T13" fmla="*/ T12 w 190"/>
                <a:gd name="T14" fmla="+- 0 2925 2916"/>
                <a:gd name="T15" fmla="*/ 2925 h 739"/>
                <a:gd name="T16" fmla="+- 0 5273 5133"/>
                <a:gd name="T17" fmla="*/ T16 w 190"/>
                <a:gd name="T18" fmla="+- 0 2916 2916"/>
                <a:gd name="T19" fmla="*/ 2916 h 73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90" h="739">
                  <a:moveTo>
                    <a:pt x="140" y="0"/>
                  </a:moveTo>
                  <a:lnTo>
                    <a:pt x="0" y="729"/>
                  </a:lnTo>
                  <a:lnTo>
                    <a:pt x="49" y="739"/>
                  </a:lnTo>
                  <a:lnTo>
                    <a:pt x="189" y="9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ED1D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887C5F45-65E9-AF42-837A-4230E6541E29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5813" y="2232"/>
              <a:ext cx="738" cy="203"/>
            </a:xfrm>
            <a:custGeom>
              <a:avLst/>
              <a:gdLst>
                <a:gd name="T0" fmla="+- 0 5824 5814"/>
                <a:gd name="T1" fmla="*/ T0 w 738"/>
                <a:gd name="T2" fmla="+- 0 2233 2233"/>
                <a:gd name="T3" fmla="*/ 2233 h 203"/>
                <a:gd name="T4" fmla="+- 0 5814 5814"/>
                <a:gd name="T5" fmla="*/ T4 w 738"/>
                <a:gd name="T6" fmla="+- 0 2281 2233"/>
                <a:gd name="T7" fmla="*/ 2281 h 203"/>
                <a:gd name="T8" fmla="+- 0 6540 5814"/>
                <a:gd name="T9" fmla="*/ T8 w 738"/>
                <a:gd name="T10" fmla="+- 0 2435 2233"/>
                <a:gd name="T11" fmla="*/ 2435 h 203"/>
                <a:gd name="T12" fmla="+- 0 6551 5814"/>
                <a:gd name="T13" fmla="*/ T12 w 738"/>
                <a:gd name="T14" fmla="+- 0 2387 2233"/>
                <a:gd name="T15" fmla="*/ 2387 h 203"/>
                <a:gd name="T16" fmla="+- 0 5824 5814"/>
                <a:gd name="T17" fmla="*/ T16 w 738"/>
                <a:gd name="T18" fmla="+- 0 2233 2233"/>
                <a:gd name="T19" fmla="*/ 2233 h 20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738" h="203">
                  <a:moveTo>
                    <a:pt x="10" y="0"/>
                  </a:moveTo>
                  <a:lnTo>
                    <a:pt x="0" y="48"/>
                  </a:lnTo>
                  <a:lnTo>
                    <a:pt x="726" y="202"/>
                  </a:lnTo>
                  <a:lnTo>
                    <a:pt x="737" y="154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9E1F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74673427-AAA4-DB4D-9A1C-BD1856BCFB6C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6080" y="1965"/>
              <a:ext cx="203" cy="738"/>
            </a:xfrm>
            <a:custGeom>
              <a:avLst/>
              <a:gdLst>
                <a:gd name="T0" fmla="+- 0 6235 6081"/>
                <a:gd name="T1" fmla="*/ T0 w 203"/>
                <a:gd name="T2" fmla="+- 0 1965 1965"/>
                <a:gd name="T3" fmla="*/ 1965 h 738"/>
                <a:gd name="T4" fmla="+- 0 6081 6081"/>
                <a:gd name="T5" fmla="*/ T4 w 203"/>
                <a:gd name="T6" fmla="+- 0 2692 1965"/>
                <a:gd name="T7" fmla="*/ 2692 h 738"/>
                <a:gd name="T8" fmla="+- 0 6130 6081"/>
                <a:gd name="T9" fmla="*/ T8 w 203"/>
                <a:gd name="T10" fmla="+- 0 2703 1965"/>
                <a:gd name="T11" fmla="*/ 2703 h 738"/>
                <a:gd name="T12" fmla="+- 0 6284 6081"/>
                <a:gd name="T13" fmla="*/ T12 w 203"/>
                <a:gd name="T14" fmla="+- 0 1976 1965"/>
                <a:gd name="T15" fmla="*/ 1976 h 738"/>
                <a:gd name="T16" fmla="+- 0 6235 6081"/>
                <a:gd name="T17" fmla="*/ T16 w 203"/>
                <a:gd name="T18" fmla="+- 0 1965 1965"/>
                <a:gd name="T19" fmla="*/ 1965 h 73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03" h="738">
                  <a:moveTo>
                    <a:pt x="154" y="0"/>
                  </a:moveTo>
                  <a:lnTo>
                    <a:pt x="0" y="727"/>
                  </a:lnTo>
                  <a:lnTo>
                    <a:pt x="49" y="738"/>
                  </a:lnTo>
                  <a:lnTo>
                    <a:pt x="203" y="11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9E1F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924167AC-B87C-4F4D-9E05-713DA9E31FE4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5958" y="2009"/>
              <a:ext cx="447" cy="650"/>
            </a:xfrm>
            <a:custGeom>
              <a:avLst/>
              <a:gdLst>
                <a:gd name="T0" fmla="+- 0 6001 5959"/>
                <a:gd name="T1" fmla="*/ T0 w 447"/>
                <a:gd name="T2" fmla="+- 0 2009 2009"/>
                <a:gd name="T3" fmla="*/ 2009 h 650"/>
                <a:gd name="T4" fmla="+- 0 5959 5959"/>
                <a:gd name="T5" fmla="*/ T4 w 447"/>
                <a:gd name="T6" fmla="+- 0 2036 2009"/>
                <a:gd name="T7" fmla="*/ 2036 h 650"/>
                <a:gd name="T8" fmla="+- 0 6364 5959"/>
                <a:gd name="T9" fmla="*/ T8 w 447"/>
                <a:gd name="T10" fmla="+- 0 2659 2009"/>
                <a:gd name="T11" fmla="*/ 2659 h 650"/>
                <a:gd name="T12" fmla="+- 0 6406 5959"/>
                <a:gd name="T13" fmla="*/ T12 w 447"/>
                <a:gd name="T14" fmla="+- 0 2632 2009"/>
                <a:gd name="T15" fmla="*/ 2632 h 650"/>
                <a:gd name="T16" fmla="+- 0 6001 5959"/>
                <a:gd name="T17" fmla="*/ T16 w 447"/>
                <a:gd name="T18" fmla="+- 0 2009 2009"/>
                <a:gd name="T19" fmla="*/ 2009 h 65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447" h="650">
                  <a:moveTo>
                    <a:pt x="42" y="0"/>
                  </a:moveTo>
                  <a:lnTo>
                    <a:pt x="0" y="27"/>
                  </a:lnTo>
                  <a:lnTo>
                    <a:pt x="405" y="650"/>
                  </a:lnTo>
                  <a:lnTo>
                    <a:pt x="447" y="623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9E1F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6D58C0FD-FD47-D44B-B967-64031C97CC2A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5857" y="2110"/>
              <a:ext cx="650" cy="447"/>
            </a:xfrm>
            <a:custGeom>
              <a:avLst/>
              <a:gdLst>
                <a:gd name="T0" fmla="+- 0 6480 5857"/>
                <a:gd name="T1" fmla="*/ T0 w 650"/>
                <a:gd name="T2" fmla="+- 0 2111 2111"/>
                <a:gd name="T3" fmla="*/ 2111 h 447"/>
                <a:gd name="T4" fmla="+- 0 5857 5857"/>
                <a:gd name="T5" fmla="*/ T4 w 650"/>
                <a:gd name="T6" fmla="+- 0 2516 2111"/>
                <a:gd name="T7" fmla="*/ 2516 h 447"/>
                <a:gd name="T8" fmla="+- 0 5884 5857"/>
                <a:gd name="T9" fmla="*/ T8 w 650"/>
                <a:gd name="T10" fmla="+- 0 2557 2111"/>
                <a:gd name="T11" fmla="*/ 2557 h 447"/>
                <a:gd name="T12" fmla="+- 0 6507 5857"/>
                <a:gd name="T13" fmla="*/ T12 w 650"/>
                <a:gd name="T14" fmla="+- 0 2153 2111"/>
                <a:gd name="T15" fmla="*/ 2153 h 447"/>
                <a:gd name="T16" fmla="+- 0 6480 5857"/>
                <a:gd name="T17" fmla="*/ T16 w 650"/>
                <a:gd name="T18" fmla="+- 0 2111 2111"/>
                <a:gd name="T19" fmla="*/ 2111 h 44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650" h="447">
                  <a:moveTo>
                    <a:pt x="623" y="0"/>
                  </a:moveTo>
                  <a:lnTo>
                    <a:pt x="0" y="405"/>
                  </a:lnTo>
                  <a:lnTo>
                    <a:pt x="27" y="446"/>
                  </a:lnTo>
                  <a:lnTo>
                    <a:pt x="650" y="42"/>
                  </a:lnTo>
                  <a:lnTo>
                    <a:pt x="623" y="0"/>
                  </a:lnTo>
                  <a:close/>
                </a:path>
              </a:pathLst>
            </a:custGeom>
            <a:solidFill>
              <a:srgbClr val="9E1F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225B8482-5A87-4D4E-ABDE-573BF43CFBEF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6774" y="1975"/>
              <a:ext cx="738" cy="203"/>
            </a:xfrm>
            <a:custGeom>
              <a:avLst/>
              <a:gdLst>
                <a:gd name="T0" fmla="+- 0 6785 6775"/>
                <a:gd name="T1" fmla="*/ T0 w 738"/>
                <a:gd name="T2" fmla="+- 0 1975 1975"/>
                <a:gd name="T3" fmla="*/ 1975 h 203"/>
                <a:gd name="T4" fmla="+- 0 6775 6775"/>
                <a:gd name="T5" fmla="*/ T4 w 738"/>
                <a:gd name="T6" fmla="+- 0 2024 1975"/>
                <a:gd name="T7" fmla="*/ 2024 h 203"/>
                <a:gd name="T8" fmla="+- 0 7501 6775"/>
                <a:gd name="T9" fmla="*/ T8 w 738"/>
                <a:gd name="T10" fmla="+- 0 2178 1975"/>
                <a:gd name="T11" fmla="*/ 2178 h 203"/>
                <a:gd name="T12" fmla="+- 0 7512 6775"/>
                <a:gd name="T13" fmla="*/ T12 w 738"/>
                <a:gd name="T14" fmla="+- 0 2129 1975"/>
                <a:gd name="T15" fmla="*/ 2129 h 203"/>
                <a:gd name="T16" fmla="+- 0 6785 6775"/>
                <a:gd name="T17" fmla="*/ T16 w 738"/>
                <a:gd name="T18" fmla="+- 0 1975 1975"/>
                <a:gd name="T19" fmla="*/ 1975 h 20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738" h="203">
                  <a:moveTo>
                    <a:pt x="10" y="0"/>
                  </a:moveTo>
                  <a:lnTo>
                    <a:pt x="0" y="49"/>
                  </a:lnTo>
                  <a:lnTo>
                    <a:pt x="726" y="203"/>
                  </a:lnTo>
                  <a:lnTo>
                    <a:pt x="737" y="154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27AA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CFBF8C31-FA8D-6F4B-88F0-7694B245EF94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7041" y="1708"/>
              <a:ext cx="203" cy="738"/>
            </a:xfrm>
            <a:custGeom>
              <a:avLst/>
              <a:gdLst>
                <a:gd name="T0" fmla="+- 0 7196 7042"/>
                <a:gd name="T1" fmla="*/ T0 w 203"/>
                <a:gd name="T2" fmla="+- 0 1708 1708"/>
                <a:gd name="T3" fmla="*/ 1708 h 738"/>
                <a:gd name="T4" fmla="+- 0 7042 7042"/>
                <a:gd name="T5" fmla="*/ T4 w 203"/>
                <a:gd name="T6" fmla="+- 0 2435 1708"/>
                <a:gd name="T7" fmla="*/ 2435 h 738"/>
                <a:gd name="T8" fmla="+- 0 7091 7042"/>
                <a:gd name="T9" fmla="*/ T8 w 203"/>
                <a:gd name="T10" fmla="+- 0 2445 1708"/>
                <a:gd name="T11" fmla="*/ 2445 h 738"/>
                <a:gd name="T12" fmla="+- 0 7245 7042"/>
                <a:gd name="T13" fmla="*/ T12 w 203"/>
                <a:gd name="T14" fmla="+- 0 1718 1708"/>
                <a:gd name="T15" fmla="*/ 1718 h 738"/>
                <a:gd name="T16" fmla="+- 0 7196 7042"/>
                <a:gd name="T17" fmla="*/ T16 w 203"/>
                <a:gd name="T18" fmla="+- 0 1708 1708"/>
                <a:gd name="T19" fmla="*/ 1708 h 73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03" h="738">
                  <a:moveTo>
                    <a:pt x="154" y="0"/>
                  </a:moveTo>
                  <a:lnTo>
                    <a:pt x="0" y="727"/>
                  </a:lnTo>
                  <a:lnTo>
                    <a:pt x="49" y="737"/>
                  </a:lnTo>
                  <a:lnTo>
                    <a:pt x="203" y="10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27AA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EE15E99B-E5F7-5D40-836B-84CE860CD329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6919" y="1751"/>
              <a:ext cx="447" cy="650"/>
            </a:xfrm>
            <a:custGeom>
              <a:avLst/>
              <a:gdLst>
                <a:gd name="T0" fmla="+- 0 6962 6920"/>
                <a:gd name="T1" fmla="*/ T0 w 447"/>
                <a:gd name="T2" fmla="+- 0 1752 1752"/>
                <a:gd name="T3" fmla="*/ 1752 h 650"/>
                <a:gd name="T4" fmla="+- 0 6920 6920"/>
                <a:gd name="T5" fmla="*/ T4 w 447"/>
                <a:gd name="T6" fmla="+- 0 1779 1752"/>
                <a:gd name="T7" fmla="*/ 1779 h 650"/>
                <a:gd name="T8" fmla="+- 0 7325 6920"/>
                <a:gd name="T9" fmla="*/ T8 w 447"/>
                <a:gd name="T10" fmla="+- 0 2402 1752"/>
                <a:gd name="T11" fmla="*/ 2402 h 650"/>
                <a:gd name="T12" fmla="+- 0 7367 6920"/>
                <a:gd name="T13" fmla="*/ T12 w 447"/>
                <a:gd name="T14" fmla="+- 0 2374 1752"/>
                <a:gd name="T15" fmla="*/ 2374 h 650"/>
                <a:gd name="T16" fmla="+- 0 6962 6920"/>
                <a:gd name="T17" fmla="*/ T16 w 447"/>
                <a:gd name="T18" fmla="+- 0 1752 1752"/>
                <a:gd name="T19" fmla="*/ 1752 h 65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447" h="650">
                  <a:moveTo>
                    <a:pt x="42" y="0"/>
                  </a:moveTo>
                  <a:lnTo>
                    <a:pt x="0" y="27"/>
                  </a:lnTo>
                  <a:lnTo>
                    <a:pt x="405" y="650"/>
                  </a:lnTo>
                  <a:lnTo>
                    <a:pt x="447" y="62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27AA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E30F7901-B01E-1D43-80D5-CCD2B22F28F7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6818" y="1853"/>
              <a:ext cx="650" cy="447"/>
            </a:xfrm>
            <a:custGeom>
              <a:avLst/>
              <a:gdLst>
                <a:gd name="T0" fmla="+- 0 7441 6818"/>
                <a:gd name="T1" fmla="*/ T0 w 650"/>
                <a:gd name="T2" fmla="+- 0 1853 1853"/>
                <a:gd name="T3" fmla="*/ 1853 h 447"/>
                <a:gd name="T4" fmla="+- 0 6818 6818"/>
                <a:gd name="T5" fmla="*/ T4 w 650"/>
                <a:gd name="T6" fmla="+- 0 2258 1853"/>
                <a:gd name="T7" fmla="*/ 2258 h 447"/>
                <a:gd name="T8" fmla="+- 0 6845 6818"/>
                <a:gd name="T9" fmla="*/ T8 w 650"/>
                <a:gd name="T10" fmla="+- 0 2300 1853"/>
                <a:gd name="T11" fmla="*/ 2300 h 447"/>
                <a:gd name="T12" fmla="+- 0 7468 6818"/>
                <a:gd name="T13" fmla="*/ T12 w 650"/>
                <a:gd name="T14" fmla="+- 0 1895 1853"/>
                <a:gd name="T15" fmla="*/ 1895 h 447"/>
                <a:gd name="T16" fmla="+- 0 7441 6818"/>
                <a:gd name="T17" fmla="*/ T16 w 650"/>
                <a:gd name="T18" fmla="+- 0 1853 1853"/>
                <a:gd name="T19" fmla="*/ 1853 h 44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650" h="447">
                  <a:moveTo>
                    <a:pt x="623" y="0"/>
                  </a:moveTo>
                  <a:lnTo>
                    <a:pt x="0" y="405"/>
                  </a:lnTo>
                  <a:lnTo>
                    <a:pt x="27" y="447"/>
                  </a:lnTo>
                  <a:lnTo>
                    <a:pt x="650" y="42"/>
                  </a:lnTo>
                  <a:lnTo>
                    <a:pt x="623" y="0"/>
                  </a:lnTo>
                  <a:close/>
                </a:path>
              </a:pathLst>
            </a:custGeom>
            <a:solidFill>
              <a:srgbClr val="27AA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cxnSp>
          <p:nvCxnSpPr>
            <p:cNvPr id="83" name="Line 323">
              <a:extLst>
                <a:ext uri="{FF2B5EF4-FFF2-40B4-BE49-F238E27FC236}">
                  <a16:creationId xmlns:a16="http://schemas.microsoft.com/office/drawing/2014/main" id="{FBF2B6E8-845F-B84F-B753-8DAE434BA77B}"/>
                </a:ext>
              </a:extLst>
            </p:cNvPr>
            <p:cNvCxnSpPr>
              <a:cxnSpLocks noRot="1" noChangeAspect="1" noEditPoints="1" noChangeArrowheads="1" noChangeShapeType="1"/>
            </p:cNvCxnSpPr>
            <p:nvPr/>
          </p:nvCxnSpPr>
          <p:spPr bwMode="auto">
            <a:xfrm>
              <a:off x="8868" y="2070"/>
              <a:ext cx="0" cy="1260"/>
            </a:xfrm>
            <a:prstGeom prst="line">
              <a:avLst/>
            </a:prstGeom>
            <a:noFill/>
            <a:ln w="33084">
              <a:solidFill>
                <a:srgbClr val="27AAE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DD724C70-F914-C940-A811-8DB4CEB440D1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8494" y="1975"/>
              <a:ext cx="738" cy="203"/>
            </a:xfrm>
            <a:custGeom>
              <a:avLst/>
              <a:gdLst>
                <a:gd name="T0" fmla="+- 0 8505 8495"/>
                <a:gd name="T1" fmla="*/ T0 w 738"/>
                <a:gd name="T2" fmla="+- 0 1975 1975"/>
                <a:gd name="T3" fmla="*/ 1975 h 203"/>
                <a:gd name="T4" fmla="+- 0 8495 8495"/>
                <a:gd name="T5" fmla="*/ T4 w 738"/>
                <a:gd name="T6" fmla="+- 0 2024 1975"/>
                <a:gd name="T7" fmla="*/ 2024 h 203"/>
                <a:gd name="T8" fmla="+- 0 9222 8495"/>
                <a:gd name="T9" fmla="*/ T8 w 738"/>
                <a:gd name="T10" fmla="+- 0 2178 1975"/>
                <a:gd name="T11" fmla="*/ 2178 h 203"/>
                <a:gd name="T12" fmla="+- 0 9232 8495"/>
                <a:gd name="T13" fmla="*/ T12 w 738"/>
                <a:gd name="T14" fmla="+- 0 2129 1975"/>
                <a:gd name="T15" fmla="*/ 2129 h 203"/>
                <a:gd name="T16" fmla="+- 0 8505 8495"/>
                <a:gd name="T17" fmla="*/ T16 w 738"/>
                <a:gd name="T18" fmla="+- 0 1975 1975"/>
                <a:gd name="T19" fmla="*/ 1975 h 20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738" h="203">
                  <a:moveTo>
                    <a:pt x="10" y="0"/>
                  </a:moveTo>
                  <a:lnTo>
                    <a:pt x="0" y="49"/>
                  </a:lnTo>
                  <a:lnTo>
                    <a:pt x="727" y="203"/>
                  </a:lnTo>
                  <a:lnTo>
                    <a:pt x="737" y="154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27AA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385801DE-9ECA-FF43-9964-67950FF340D3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8761" y="1708"/>
              <a:ext cx="203" cy="738"/>
            </a:xfrm>
            <a:custGeom>
              <a:avLst/>
              <a:gdLst>
                <a:gd name="T0" fmla="+- 0 8916 8762"/>
                <a:gd name="T1" fmla="*/ T0 w 203"/>
                <a:gd name="T2" fmla="+- 0 1708 1708"/>
                <a:gd name="T3" fmla="*/ 1708 h 738"/>
                <a:gd name="T4" fmla="+- 0 8762 8762"/>
                <a:gd name="T5" fmla="*/ T4 w 203"/>
                <a:gd name="T6" fmla="+- 0 2435 1708"/>
                <a:gd name="T7" fmla="*/ 2435 h 738"/>
                <a:gd name="T8" fmla="+- 0 8811 8762"/>
                <a:gd name="T9" fmla="*/ T8 w 203"/>
                <a:gd name="T10" fmla="+- 0 2445 1708"/>
                <a:gd name="T11" fmla="*/ 2445 h 738"/>
                <a:gd name="T12" fmla="+- 0 8965 8762"/>
                <a:gd name="T13" fmla="*/ T12 w 203"/>
                <a:gd name="T14" fmla="+- 0 1718 1708"/>
                <a:gd name="T15" fmla="*/ 1718 h 738"/>
                <a:gd name="T16" fmla="+- 0 8916 8762"/>
                <a:gd name="T17" fmla="*/ T16 w 203"/>
                <a:gd name="T18" fmla="+- 0 1708 1708"/>
                <a:gd name="T19" fmla="*/ 1708 h 73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03" h="738">
                  <a:moveTo>
                    <a:pt x="154" y="0"/>
                  </a:moveTo>
                  <a:lnTo>
                    <a:pt x="0" y="727"/>
                  </a:lnTo>
                  <a:lnTo>
                    <a:pt x="49" y="737"/>
                  </a:lnTo>
                  <a:lnTo>
                    <a:pt x="203" y="10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27AA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A248C23A-2307-4040-89C6-392C56EB54EA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8640" y="1751"/>
              <a:ext cx="447" cy="650"/>
            </a:xfrm>
            <a:custGeom>
              <a:avLst/>
              <a:gdLst>
                <a:gd name="T0" fmla="+- 0 8682 8640"/>
                <a:gd name="T1" fmla="*/ T0 w 447"/>
                <a:gd name="T2" fmla="+- 0 1752 1752"/>
                <a:gd name="T3" fmla="*/ 1752 h 650"/>
                <a:gd name="T4" fmla="+- 0 8640 8640"/>
                <a:gd name="T5" fmla="*/ T4 w 447"/>
                <a:gd name="T6" fmla="+- 0 1779 1752"/>
                <a:gd name="T7" fmla="*/ 1779 h 650"/>
                <a:gd name="T8" fmla="+- 0 9045 8640"/>
                <a:gd name="T9" fmla="*/ T8 w 447"/>
                <a:gd name="T10" fmla="+- 0 2402 1752"/>
                <a:gd name="T11" fmla="*/ 2402 h 650"/>
                <a:gd name="T12" fmla="+- 0 9087 8640"/>
                <a:gd name="T13" fmla="*/ T12 w 447"/>
                <a:gd name="T14" fmla="+- 0 2374 1752"/>
                <a:gd name="T15" fmla="*/ 2374 h 650"/>
                <a:gd name="T16" fmla="+- 0 8682 8640"/>
                <a:gd name="T17" fmla="*/ T16 w 447"/>
                <a:gd name="T18" fmla="+- 0 1752 1752"/>
                <a:gd name="T19" fmla="*/ 1752 h 65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447" h="650">
                  <a:moveTo>
                    <a:pt x="42" y="0"/>
                  </a:moveTo>
                  <a:lnTo>
                    <a:pt x="0" y="27"/>
                  </a:lnTo>
                  <a:lnTo>
                    <a:pt x="405" y="650"/>
                  </a:lnTo>
                  <a:lnTo>
                    <a:pt x="447" y="62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27AA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38576B85-85C0-8347-9223-67912E124B67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8538" y="1853"/>
              <a:ext cx="650" cy="447"/>
            </a:xfrm>
            <a:custGeom>
              <a:avLst/>
              <a:gdLst>
                <a:gd name="T0" fmla="+- 0 9161 8538"/>
                <a:gd name="T1" fmla="*/ T0 w 650"/>
                <a:gd name="T2" fmla="+- 0 1853 1853"/>
                <a:gd name="T3" fmla="*/ 1853 h 447"/>
                <a:gd name="T4" fmla="+- 0 8538 8538"/>
                <a:gd name="T5" fmla="*/ T4 w 650"/>
                <a:gd name="T6" fmla="+- 0 2258 1853"/>
                <a:gd name="T7" fmla="*/ 2258 h 447"/>
                <a:gd name="T8" fmla="+- 0 8566 8538"/>
                <a:gd name="T9" fmla="*/ T8 w 650"/>
                <a:gd name="T10" fmla="+- 0 2300 1853"/>
                <a:gd name="T11" fmla="*/ 2300 h 447"/>
                <a:gd name="T12" fmla="+- 0 9188 8538"/>
                <a:gd name="T13" fmla="*/ T12 w 650"/>
                <a:gd name="T14" fmla="+- 0 1895 1853"/>
                <a:gd name="T15" fmla="*/ 1895 h 447"/>
                <a:gd name="T16" fmla="+- 0 9161 8538"/>
                <a:gd name="T17" fmla="*/ T16 w 650"/>
                <a:gd name="T18" fmla="+- 0 1853 1853"/>
                <a:gd name="T19" fmla="*/ 1853 h 44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650" h="447">
                  <a:moveTo>
                    <a:pt x="623" y="0"/>
                  </a:moveTo>
                  <a:lnTo>
                    <a:pt x="0" y="405"/>
                  </a:lnTo>
                  <a:lnTo>
                    <a:pt x="28" y="447"/>
                  </a:lnTo>
                  <a:lnTo>
                    <a:pt x="650" y="42"/>
                  </a:lnTo>
                  <a:lnTo>
                    <a:pt x="623" y="0"/>
                  </a:lnTo>
                  <a:close/>
                </a:path>
              </a:pathLst>
            </a:custGeom>
            <a:solidFill>
              <a:srgbClr val="27AA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cxnSp>
          <p:nvCxnSpPr>
            <p:cNvPr id="88" name="Line 318">
              <a:extLst>
                <a:ext uri="{FF2B5EF4-FFF2-40B4-BE49-F238E27FC236}">
                  <a16:creationId xmlns:a16="http://schemas.microsoft.com/office/drawing/2014/main" id="{77D2B3BB-D985-EB43-AEA8-69034CDF6575}"/>
                </a:ext>
              </a:extLst>
            </p:cNvPr>
            <p:cNvCxnSpPr>
              <a:cxnSpLocks noRot="1" noChangeAspect="1" noEditPoints="1" noChangeArrowheads="1" noChangeShapeType="1"/>
            </p:cNvCxnSpPr>
            <p:nvPr/>
          </p:nvCxnSpPr>
          <p:spPr bwMode="auto">
            <a:xfrm>
              <a:off x="6183" y="2330"/>
              <a:ext cx="0" cy="1000"/>
            </a:xfrm>
            <a:prstGeom prst="line">
              <a:avLst/>
            </a:prstGeom>
            <a:noFill/>
            <a:ln w="33096">
              <a:solidFill>
                <a:srgbClr val="9E1F6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64213772-8E0E-8A48-AFEA-CAD9771AEED3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5640" y="2731"/>
              <a:ext cx="538" cy="583"/>
            </a:xfrm>
            <a:custGeom>
              <a:avLst/>
              <a:gdLst>
                <a:gd name="T0" fmla="+- 0 6142 5641"/>
                <a:gd name="T1" fmla="*/ T0 w 538"/>
                <a:gd name="T2" fmla="+- 0 2731 2731"/>
                <a:gd name="T3" fmla="*/ 2731 h 583"/>
                <a:gd name="T4" fmla="+- 0 5641 5641"/>
                <a:gd name="T5" fmla="*/ T4 w 538"/>
                <a:gd name="T6" fmla="+- 0 3280 2731"/>
                <a:gd name="T7" fmla="*/ 3280 h 583"/>
                <a:gd name="T8" fmla="+- 0 5677 5641"/>
                <a:gd name="T9" fmla="*/ T8 w 538"/>
                <a:gd name="T10" fmla="+- 0 3314 2731"/>
                <a:gd name="T11" fmla="*/ 3314 h 583"/>
                <a:gd name="T12" fmla="+- 0 6179 5641"/>
                <a:gd name="T13" fmla="*/ T12 w 538"/>
                <a:gd name="T14" fmla="+- 0 2765 2731"/>
                <a:gd name="T15" fmla="*/ 2765 h 583"/>
                <a:gd name="T16" fmla="+- 0 6142 5641"/>
                <a:gd name="T17" fmla="*/ T16 w 538"/>
                <a:gd name="T18" fmla="+- 0 2731 2731"/>
                <a:gd name="T19" fmla="*/ 2731 h 58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538" h="583">
                  <a:moveTo>
                    <a:pt x="501" y="0"/>
                  </a:moveTo>
                  <a:lnTo>
                    <a:pt x="0" y="549"/>
                  </a:lnTo>
                  <a:lnTo>
                    <a:pt x="36" y="583"/>
                  </a:lnTo>
                  <a:lnTo>
                    <a:pt x="538" y="34"/>
                  </a:lnTo>
                  <a:lnTo>
                    <a:pt x="501" y="0"/>
                  </a:lnTo>
                  <a:close/>
                </a:path>
              </a:pathLst>
            </a:custGeom>
            <a:solidFill>
              <a:srgbClr val="9E1F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4650416F-2A04-364C-9476-2199F88DF52E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5618" y="2753"/>
              <a:ext cx="583" cy="538"/>
            </a:xfrm>
            <a:custGeom>
              <a:avLst/>
              <a:gdLst>
                <a:gd name="T0" fmla="+- 0 5652 5619"/>
                <a:gd name="T1" fmla="*/ T0 w 583"/>
                <a:gd name="T2" fmla="+- 0 2754 2754"/>
                <a:gd name="T3" fmla="*/ 2754 h 538"/>
                <a:gd name="T4" fmla="+- 0 5619 5619"/>
                <a:gd name="T5" fmla="*/ T4 w 583"/>
                <a:gd name="T6" fmla="+- 0 2790 2754"/>
                <a:gd name="T7" fmla="*/ 2790 h 538"/>
                <a:gd name="T8" fmla="+- 0 6167 5619"/>
                <a:gd name="T9" fmla="*/ T8 w 583"/>
                <a:gd name="T10" fmla="+- 0 3291 2754"/>
                <a:gd name="T11" fmla="*/ 3291 h 538"/>
                <a:gd name="T12" fmla="+- 0 6201 5619"/>
                <a:gd name="T13" fmla="*/ T12 w 583"/>
                <a:gd name="T14" fmla="+- 0 3255 2754"/>
                <a:gd name="T15" fmla="*/ 3255 h 538"/>
                <a:gd name="T16" fmla="+- 0 5652 5619"/>
                <a:gd name="T17" fmla="*/ T16 w 583"/>
                <a:gd name="T18" fmla="+- 0 2754 2754"/>
                <a:gd name="T19" fmla="*/ 2754 h 53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583" h="538">
                  <a:moveTo>
                    <a:pt x="33" y="0"/>
                  </a:moveTo>
                  <a:lnTo>
                    <a:pt x="0" y="36"/>
                  </a:lnTo>
                  <a:lnTo>
                    <a:pt x="548" y="537"/>
                  </a:lnTo>
                  <a:lnTo>
                    <a:pt x="582" y="501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9E1F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F4B21FAF-56A6-2B4C-A120-F75A7290E462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5537" y="2980"/>
              <a:ext cx="745" cy="84"/>
            </a:xfrm>
            <a:custGeom>
              <a:avLst/>
              <a:gdLst>
                <a:gd name="T0" fmla="+- 0 6279 5537"/>
                <a:gd name="T1" fmla="*/ T0 w 745"/>
                <a:gd name="T2" fmla="+- 0 2981 2981"/>
                <a:gd name="T3" fmla="*/ 2981 h 84"/>
                <a:gd name="T4" fmla="+- 0 5537 5537"/>
                <a:gd name="T5" fmla="*/ T4 w 745"/>
                <a:gd name="T6" fmla="+- 0 3014 2981"/>
                <a:gd name="T7" fmla="*/ 3014 h 84"/>
                <a:gd name="T8" fmla="+- 0 5540 5537"/>
                <a:gd name="T9" fmla="*/ T8 w 745"/>
                <a:gd name="T10" fmla="+- 0 3064 2981"/>
                <a:gd name="T11" fmla="*/ 3064 h 84"/>
                <a:gd name="T12" fmla="+- 0 6282 5537"/>
                <a:gd name="T13" fmla="*/ T12 w 745"/>
                <a:gd name="T14" fmla="+- 0 3031 2981"/>
                <a:gd name="T15" fmla="*/ 3031 h 84"/>
                <a:gd name="T16" fmla="+- 0 6279 5537"/>
                <a:gd name="T17" fmla="*/ T16 w 745"/>
                <a:gd name="T18" fmla="+- 0 2981 2981"/>
                <a:gd name="T19" fmla="*/ 2981 h 8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745" h="84">
                  <a:moveTo>
                    <a:pt x="742" y="0"/>
                  </a:moveTo>
                  <a:lnTo>
                    <a:pt x="0" y="33"/>
                  </a:lnTo>
                  <a:lnTo>
                    <a:pt x="3" y="83"/>
                  </a:lnTo>
                  <a:lnTo>
                    <a:pt x="745" y="50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rgbClr val="9E1F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0ED5EB82-C729-884E-964E-5B87EC8C6DB7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5867" y="2650"/>
              <a:ext cx="84" cy="745"/>
            </a:xfrm>
            <a:custGeom>
              <a:avLst/>
              <a:gdLst>
                <a:gd name="T0" fmla="+- 0 5918 5868"/>
                <a:gd name="T1" fmla="*/ T0 w 84"/>
                <a:gd name="T2" fmla="+- 0 2650 2650"/>
                <a:gd name="T3" fmla="*/ 2650 h 745"/>
                <a:gd name="T4" fmla="+- 0 5868 5868"/>
                <a:gd name="T5" fmla="*/ T4 w 84"/>
                <a:gd name="T6" fmla="+- 0 2653 2650"/>
                <a:gd name="T7" fmla="*/ 2653 h 745"/>
                <a:gd name="T8" fmla="+- 0 5901 5868"/>
                <a:gd name="T9" fmla="*/ T8 w 84"/>
                <a:gd name="T10" fmla="+- 0 3395 2650"/>
                <a:gd name="T11" fmla="*/ 3395 h 745"/>
                <a:gd name="T12" fmla="+- 0 5951 5868"/>
                <a:gd name="T13" fmla="*/ T12 w 84"/>
                <a:gd name="T14" fmla="+- 0 3392 2650"/>
                <a:gd name="T15" fmla="*/ 3392 h 745"/>
                <a:gd name="T16" fmla="+- 0 5918 5868"/>
                <a:gd name="T17" fmla="*/ T16 w 84"/>
                <a:gd name="T18" fmla="+- 0 2650 2650"/>
                <a:gd name="T19" fmla="*/ 2650 h 74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84" h="745">
                  <a:moveTo>
                    <a:pt x="50" y="0"/>
                  </a:moveTo>
                  <a:lnTo>
                    <a:pt x="0" y="3"/>
                  </a:lnTo>
                  <a:lnTo>
                    <a:pt x="33" y="745"/>
                  </a:lnTo>
                  <a:lnTo>
                    <a:pt x="83" y="742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9E1F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cxnSp>
          <p:nvCxnSpPr>
            <p:cNvPr id="93" name="Line 313">
              <a:extLst>
                <a:ext uri="{FF2B5EF4-FFF2-40B4-BE49-F238E27FC236}">
                  <a16:creationId xmlns:a16="http://schemas.microsoft.com/office/drawing/2014/main" id="{3F9D016D-0DFE-3E4D-B62A-71B1110CBE6D}"/>
                </a:ext>
              </a:extLst>
            </p:cNvPr>
            <p:cNvCxnSpPr>
              <a:cxnSpLocks noRot="1" noChangeAspect="1" noEditPoints="1" noChangeArrowheads="1" noChangeShapeType="1"/>
            </p:cNvCxnSpPr>
            <p:nvPr/>
          </p:nvCxnSpPr>
          <p:spPr bwMode="auto">
            <a:xfrm>
              <a:off x="5911" y="3007"/>
              <a:ext cx="0" cy="327"/>
            </a:xfrm>
            <a:prstGeom prst="line">
              <a:avLst/>
            </a:prstGeom>
            <a:noFill/>
            <a:ln w="33096">
              <a:solidFill>
                <a:srgbClr val="9E1F6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D2803710-F7A9-554D-BA84-9B34F8D794C3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6510" y="3064"/>
              <a:ext cx="643" cy="459"/>
            </a:xfrm>
            <a:custGeom>
              <a:avLst/>
              <a:gdLst>
                <a:gd name="T0" fmla="+- 0 7125 6510"/>
                <a:gd name="T1" fmla="*/ T0 w 643"/>
                <a:gd name="T2" fmla="+- 0 3065 3065"/>
                <a:gd name="T3" fmla="*/ 3065 h 459"/>
                <a:gd name="T4" fmla="+- 0 6510 6510"/>
                <a:gd name="T5" fmla="*/ T4 w 643"/>
                <a:gd name="T6" fmla="+- 0 3482 3065"/>
                <a:gd name="T7" fmla="*/ 3482 h 459"/>
                <a:gd name="T8" fmla="+- 0 6538 6510"/>
                <a:gd name="T9" fmla="*/ T8 w 643"/>
                <a:gd name="T10" fmla="+- 0 3523 3065"/>
                <a:gd name="T11" fmla="*/ 3523 h 459"/>
                <a:gd name="T12" fmla="+- 0 7153 6510"/>
                <a:gd name="T13" fmla="*/ T12 w 643"/>
                <a:gd name="T14" fmla="+- 0 3106 3065"/>
                <a:gd name="T15" fmla="*/ 3106 h 459"/>
                <a:gd name="T16" fmla="+- 0 7125 6510"/>
                <a:gd name="T17" fmla="*/ T16 w 643"/>
                <a:gd name="T18" fmla="+- 0 3065 3065"/>
                <a:gd name="T19" fmla="*/ 3065 h 45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643" h="459">
                  <a:moveTo>
                    <a:pt x="615" y="0"/>
                  </a:moveTo>
                  <a:lnTo>
                    <a:pt x="0" y="417"/>
                  </a:lnTo>
                  <a:lnTo>
                    <a:pt x="28" y="458"/>
                  </a:lnTo>
                  <a:lnTo>
                    <a:pt x="643" y="41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9E1F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046A1A78-6CF9-8E4E-A662-26D7176C309A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6602" y="2972"/>
              <a:ext cx="459" cy="643"/>
            </a:xfrm>
            <a:custGeom>
              <a:avLst/>
              <a:gdLst>
                <a:gd name="T0" fmla="+- 0 6644 6603"/>
                <a:gd name="T1" fmla="*/ T0 w 459"/>
                <a:gd name="T2" fmla="+- 0 2973 2973"/>
                <a:gd name="T3" fmla="*/ 2973 h 643"/>
                <a:gd name="T4" fmla="+- 0 6603 6603"/>
                <a:gd name="T5" fmla="*/ T4 w 459"/>
                <a:gd name="T6" fmla="+- 0 3001 2973"/>
                <a:gd name="T7" fmla="*/ 3001 h 643"/>
                <a:gd name="T8" fmla="+- 0 7019 6603"/>
                <a:gd name="T9" fmla="*/ T8 w 459"/>
                <a:gd name="T10" fmla="+- 0 3615 2973"/>
                <a:gd name="T11" fmla="*/ 3615 h 643"/>
                <a:gd name="T12" fmla="+- 0 7061 6603"/>
                <a:gd name="T13" fmla="*/ T12 w 459"/>
                <a:gd name="T14" fmla="+- 0 3587 2973"/>
                <a:gd name="T15" fmla="*/ 3587 h 643"/>
                <a:gd name="T16" fmla="+- 0 6644 6603"/>
                <a:gd name="T17" fmla="*/ T16 w 459"/>
                <a:gd name="T18" fmla="+- 0 2973 2973"/>
                <a:gd name="T19" fmla="*/ 2973 h 64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459" h="643">
                  <a:moveTo>
                    <a:pt x="41" y="0"/>
                  </a:moveTo>
                  <a:lnTo>
                    <a:pt x="0" y="28"/>
                  </a:lnTo>
                  <a:lnTo>
                    <a:pt x="416" y="642"/>
                  </a:lnTo>
                  <a:lnTo>
                    <a:pt x="458" y="614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9E1F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60A7E83B-7524-EE44-91E4-3406611F9A40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6462" y="3199"/>
              <a:ext cx="739" cy="190"/>
            </a:xfrm>
            <a:custGeom>
              <a:avLst/>
              <a:gdLst>
                <a:gd name="T0" fmla="+- 0 6472 6462"/>
                <a:gd name="T1" fmla="*/ T0 w 739"/>
                <a:gd name="T2" fmla="+- 0 3199 3199"/>
                <a:gd name="T3" fmla="*/ 3199 h 190"/>
                <a:gd name="T4" fmla="+- 0 6462 6462"/>
                <a:gd name="T5" fmla="*/ T4 w 739"/>
                <a:gd name="T6" fmla="+- 0 3248 3199"/>
                <a:gd name="T7" fmla="*/ 3248 h 190"/>
                <a:gd name="T8" fmla="+- 0 7192 6462"/>
                <a:gd name="T9" fmla="*/ T8 w 739"/>
                <a:gd name="T10" fmla="+- 0 3389 3199"/>
                <a:gd name="T11" fmla="*/ 3389 h 190"/>
                <a:gd name="T12" fmla="+- 0 7201 6462"/>
                <a:gd name="T13" fmla="*/ T12 w 739"/>
                <a:gd name="T14" fmla="+- 0 3340 3199"/>
                <a:gd name="T15" fmla="*/ 3340 h 190"/>
                <a:gd name="T16" fmla="+- 0 6472 6462"/>
                <a:gd name="T17" fmla="*/ T16 w 739"/>
                <a:gd name="T18" fmla="+- 0 3199 3199"/>
                <a:gd name="T19" fmla="*/ 3199 h 19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739" h="190">
                  <a:moveTo>
                    <a:pt x="10" y="0"/>
                  </a:moveTo>
                  <a:lnTo>
                    <a:pt x="0" y="49"/>
                  </a:lnTo>
                  <a:lnTo>
                    <a:pt x="730" y="190"/>
                  </a:lnTo>
                  <a:lnTo>
                    <a:pt x="739" y="14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9E1F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6AF81758-20F7-B348-A02B-C514922C7896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6736" y="2924"/>
              <a:ext cx="190" cy="739"/>
            </a:xfrm>
            <a:custGeom>
              <a:avLst/>
              <a:gdLst>
                <a:gd name="T0" fmla="+- 0 6877 6737"/>
                <a:gd name="T1" fmla="*/ T0 w 190"/>
                <a:gd name="T2" fmla="+- 0 2925 2925"/>
                <a:gd name="T3" fmla="*/ 2925 h 739"/>
                <a:gd name="T4" fmla="+- 0 6737 6737"/>
                <a:gd name="T5" fmla="*/ T4 w 190"/>
                <a:gd name="T6" fmla="+- 0 3654 2925"/>
                <a:gd name="T7" fmla="*/ 3654 h 739"/>
                <a:gd name="T8" fmla="+- 0 6786 6737"/>
                <a:gd name="T9" fmla="*/ T8 w 190"/>
                <a:gd name="T10" fmla="+- 0 3663 2925"/>
                <a:gd name="T11" fmla="*/ 3663 h 739"/>
                <a:gd name="T12" fmla="+- 0 6926 6737"/>
                <a:gd name="T13" fmla="*/ T12 w 190"/>
                <a:gd name="T14" fmla="+- 0 2934 2925"/>
                <a:gd name="T15" fmla="*/ 2934 h 739"/>
                <a:gd name="T16" fmla="+- 0 6877 6737"/>
                <a:gd name="T17" fmla="*/ T16 w 190"/>
                <a:gd name="T18" fmla="+- 0 2925 2925"/>
                <a:gd name="T19" fmla="*/ 2925 h 73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90" h="739">
                  <a:moveTo>
                    <a:pt x="140" y="0"/>
                  </a:moveTo>
                  <a:lnTo>
                    <a:pt x="0" y="729"/>
                  </a:lnTo>
                  <a:lnTo>
                    <a:pt x="49" y="738"/>
                  </a:lnTo>
                  <a:lnTo>
                    <a:pt x="189" y="9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9E1F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cxnSp>
          <p:nvCxnSpPr>
            <p:cNvPr id="98" name="Line 308">
              <a:extLst>
                <a:ext uri="{FF2B5EF4-FFF2-40B4-BE49-F238E27FC236}">
                  <a16:creationId xmlns:a16="http://schemas.microsoft.com/office/drawing/2014/main" id="{45F47E33-7362-184C-B1BF-5D1D17E7EF8C}"/>
                </a:ext>
              </a:extLst>
            </p:cNvPr>
            <p:cNvCxnSpPr>
              <a:cxnSpLocks noRot="1" noChangeAspect="1" noEditPoints="1" noChangeArrowheads="1" noChangeShapeType="1"/>
            </p:cNvCxnSpPr>
            <p:nvPr/>
          </p:nvCxnSpPr>
          <p:spPr bwMode="auto">
            <a:xfrm>
              <a:off x="14580" y="2660"/>
              <a:ext cx="0" cy="1130"/>
            </a:xfrm>
            <a:prstGeom prst="line">
              <a:avLst/>
            </a:prstGeom>
            <a:noFill/>
            <a:ln w="36005">
              <a:solidFill>
                <a:srgbClr val="F9ED3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2ABD3EF6-9721-E847-917D-4D8E065BEBCA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14231" y="2486"/>
              <a:ext cx="699" cy="349"/>
            </a:xfrm>
            <a:custGeom>
              <a:avLst/>
              <a:gdLst>
                <a:gd name="T0" fmla="+- 0 14910 14231"/>
                <a:gd name="T1" fmla="*/ T0 w 699"/>
                <a:gd name="T2" fmla="+- 0 2487 2487"/>
                <a:gd name="T3" fmla="*/ 2487 h 349"/>
                <a:gd name="T4" fmla="+- 0 14231 14231"/>
                <a:gd name="T5" fmla="*/ T4 w 699"/>
                <a:gd name="T6" fmla="+- 0 2789 2487"/>
                <a:gd name="T7" fmla="*/ 2789 h 349"/>
                <a:gd name="T8" fmla="+- 0 14252 14231"/>
                <a:gd name="T9" fmla="*/ T8 w 699"/>
                <a:gd name="T10" fmla="+- 0 2835 2487"/>
                <a:gd name="T11" fmla="*/ 2835 h 349"/>
                <a:gd name="T12" fmla="+- 0 14930 14231"/>
                <a:gd name="T13" fmla="*/ T12 w 699"/>
                <a:gd name="T14" fmla="+- 0 2532 2487"/>
                <a:gd name="T15" fmla="*/ 2532 h 349"/>
                <a:gd name="T16" fmla="+- 0 14910 14231"/>
                <a:gd name="T17" fmla="*/ T16 w 699"/>
                <a:gd name="T18" fmla="+- 0 2487 2487"/>
                <a:gd name="T19" fmla="*/ 2487 h 34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699" h="349">
                  <a:moveTo>
                    <a:pt x="679" y="0"/>
                  </a:moveTo>
                  <a:lnTo>
                    <a:pt x="0" y="302"/>
                  </a:lnTo>
                  <a:lnTo>
                    <a:pt x="21" y="348"/>
                  </a:lnTo>
                  <a:lnTo>
                    <a:pt x="699" y="45"/>
                  </a:lnTo>
                  <a:lnTo>
                    <a:pt x="679" y="0"/>
                  </a:lnTo>
                  <a:close/>
                </a:path>
              </a:pathLst>
            </a:custGeom>
            <a:solidFill>
              <a:srgbClr val="F9ED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36CDC104-2CAD-C043-A6F3-D617E35AEBB5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14406" y="2311"/>
              <a:ext cx="349" cy="699"/>
            </a:xfrm>
            <a:custGeom>
              <a:avLst/>
              <a:gdLst>
                <a:gd name="T0" fmla="+- 0 14452 14407"/>
                <a:gd name="T1" fmla="*/ T0 w 349"/>
                <a:gd name="T2" fmla="+- 0 2311 2311"/>
                <a:gd name="T3" fmla="*/ 2311 h 699"/>
                <a:gd name="T4" fmla="+- 0 14407 14407"/>
                <a:gd name="T5" fmla="*/ T4 w 349"/>
                <a:gd name="T6" fmla="+- 0 2332 2311"/>
                <a:gd name="T7" fmla="*/ 2332 h 699"/>
                <a:gd name="T8" fmla="+- 0 14709 14407"/>
                <a:gd name="T9" fmla="*/ T8 w 349"/>
                <a:gd name="T10" fmla="+- 0 3010 2311"/>
                <a:gd name="T11" fmla="*/ 3010 h 699"/>
                <a:gd name="T12" fmla="+- 0 14755 14407"/>
                <a:gd name="T13" fmla="*/ T12 w 349"/>
                <a:gd name="T14" fmla="+- 0 2990 2311"/>
                <a:gd name="T15" fmla="*/ 2990 h 699"/>
                <a:gd name="T16" fmla="+- 0 14452 14407"/>
                <a:gd name="T17" fmla="*/ T16 w 349"/>
                <a:gd name="T18" fmla="+- 0 2311 2311"/>
                <a:gd name="T19" fmla="*/ 2311 h 69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349" h="699">
                  <a:moveTo>
                    <a:pt x="45" y="0"/>
                  </a:moveTo>
                  <a:lnTo>
                    <a:pt x="0" y="21"/>
                  </a:lnTo>
                  <a:lnTo>
                    <a:pt x="302" y="699"/>
                  </a:lnTo>
                  <a:lnTo>
                    <a:pt x="348" y="679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F9ED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F4EFA3ED-599E-7F4B-8B97-80EFA59BC4A2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14424" y="2305"/>
              <a:ext cx="313" cy="712"/>
            </a:xfrm>
            <a:custGeom>
              <a:avLst/>
              <a:gdLst>
                <a:gd name="T0" fmla="+- 0 14690 14425"/>
                <a:gd name="T1" fmla="*/ T0 w 313"/>
                <a:gd name="T2" fmla="+- 0 2305 2305"/>
                <a:gd name="T3" fmla="*/ 2305 h 712"/>
                <a:gd name="T4" fmla="+- 0 14425 14425"/>
                <a:gd name="T5" fmla="*/ T4 w 313"/>
                <a:gd name="T6" fmla="+- 0 2999 2305"/>
                <a:gd name="T7" fmla="*/ 2999 h 712"/>
                <a:gd name="T8" fmla="+- 0 14471 14425"/>
                <a:gd name="T9" fmla="*/ T8 w 313"/>
                <a:gd name="T10" fmla="+- 0 3017 2305"/>
                <a:gd name="T11" fmla="*/ 3017 h 712"/>
                <a:gd name="T12" fmla="+- 0 14737 14425"/>
                <a:gd name="T13" fmla="*/ T12 w 313"/>
                <a:gd name="T14" fmla="+- 0 2323 2305"/>
                <a:gd name="T15" fmla="*/ 2323 h 712"/>
                <a:gd name="T16" fmla="+- 0 14690 14425"/>
                <a:gd name="T17" fmla="*/ T16 w 313"/>
                <a:gd name="T18" fmla="+- 0 2305 2305"/>
                <a:gd name="T19" fmla="*/ 2305 h 71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313" h="712">
                  <a:moveTo>
                    <a:pt x="265" y="0"/>
                  </a:moveTo>
                  <a:lnTo>
                    <a:pt x="0" y="694"/>
                  </a:lnTo>
                  <a:lnTo>
                    <a:pt x="46" y="712"/>
                  </a:lnTo>
                  <a:lnTo>
                    <a:pt x="312" y="18"/>
                  </a:lnTo>
                  <a:lnTo>
                    <a:pt x="265" y="0"/>
                  </a:lnTo>
                  <a:close/>
                </a:path>
              </a:pathLst>
            </a:custGeom>
            <a:solidFill>
              <a:srgbClr val="F9ED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8BEAC4B6-14AC-E24A-8979-CD0F214BE8AD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14225" y="2504"/>
              <a:ext cx="712" cy="313"/>
            </a:xfrm>
            <a:custGeom>
              <a:avLst/>
              <a:gdLst>
                <a:gd name="T0" fmla="+- 0 14243 14225"/>
                <a:gd name="T1" fmla="*/ T0 w 712"/>
                <a:gd name="T2" fmla="+- 0 2505 2505"/>
                <a:gd name="T3" fmla="*/ 2505 h 313"/>
                <a:gd name="T4" fmla="+- 0 14225 14225"/>
                <a:gd name="T5" fmla="*/ T4 w 712"/>
                <a:gd name="T6" fmla="+- 0 2551 2505"/>
                <a:gd name="T7" fmla="*/ 2551 h 313"/>
                <a:gd name="T8" fmla="+- 0 14919 14225"/>
                <a:gd name="T9" fmla="*/ T8 w 712"/>
                <a:gd name="T10" fmla="+- 0 2817 2505"/>
                <a:gd name="T11" fmla="*/ 2817 h 313"/>
                <a:gd name="T12" fmla="+- 0 14937 14225"/>
                <a:gd name="T13" fmla="*/ T12 w 712"/>
                <a:gd name="T14" fmla="+- 0 2770 2505"/>
                <a:gd name="T15" fmla="*/ 2770 h 313"/>
                <a:gd name="T16" fmla="+- 0 14243 14225"/>
                <a:gd name="T17" fmla="*/ T16 w 712"/>
                <a:gd name="T18" fmla="+- 0 2505 2505"/>
                <a:gd name="T19" fmla="*/ 2505 h 31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712" h="313">
                  <a:moveTo>
                    <a:pt x="18" y="0"/>
                  </a:moveTo>
                  <a:lnTo>
                    <a:pt x="0" y="46"/>
                  </a:lnTo>
                  <a:lnTo>
                    <a:pt x="694" y="312"/>
                  </a:lnTo>
                  <a:lnTo>
                    <a:pt x="712" y="265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9ED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70C6B9C8-26CC-9A46-AE03-081C0532720A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13633" y="3184"/>
              <a:ext cx="745" cy="104"/>
            </a:xfrm>
            <a:custGeom>
              <a:avLst/>
              <a:gdLst>
                <a:gd name="T0" fmla="+- 0 13637 13634"/>
                <a:gd name="T1" fmla="*/ T0 w 745"/>
                <a:gd name="T2" fmla="+- 0 3184 3184"/>
                <a:gd name="T3" fmla="*/ 3184 h 104"/>
                <a:gd name="T4" fmla="+- 0 13634 13634"/>
                <a:gd name="T5" fmla="*/ T4 w 745"/>
                <a:gd name="T6" fmla="+- 0 3234 3184"/>
                <a:gd name="T7" fmla="*/ 3234 h 104"/>
                <a:gd name="T8" fmla="+- 0 14374 13634"/>
                <a:gd name="T9" fmla="*/ T8 w 745"/>
                <a:gd name="T10" fmla="+- 0 3287 3184"/>
                <a:gd name="T11" fmla="*/ 3287 h 104"/>
                <a:gd name="T12" fmla="+- 0 14378 13634"/>
                <a:gd name="T13" fmla="*/ T12 w 745"/>
                <a:gd name="T14" fmla="+- 0 3238 3184"/>
                <a:gd name="T15" fmla="*/ 3238 h 104"/>
                <a:gd name="T16" fmla="+- 0 13637 13634"/>
                <a:gd name="T17" fmla="*/ T16 w 745"/>
                <a:gd name="T18" fmla="+- 0 3184 3184"/>
                <a:gd name="T19" fmla="*/ 3184 h 10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745" h="104">
                  <a:moveTo>
                    <a:pt x="3" y="0"/>
                  </a:moveTo>
                  <a:lnTo>
                    <a:pt x="0" y="50"/>
                  </a:lnTo>
                  <a:lnTo>
                    <a:pt x="740" y="103"/>
                  </a:lnTo>
                  <a:lnTo>
                    <a:pt x="744" y="54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9ED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0D54021E-6CD2-2F4E-B44D-CCEFE8181750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13954" y="2863"/>
              <a:ext cx="104" cy="745"/>
            </a:xfrm>
            <a:custGeom>
              <a:avLst/>
              <a:gdLst>
                <a:gd name="T0" fmla="+- 0 14007 13954"/>
                <a:gd name="T1" fmla="*/ T0 w 104"/>
                <a:gd name="T2" fmla="+- 0 2864 2864"/>
                <a:gd name="T3" fmla="*/ 2864 h 745"/>
                <a:gd name="T4" fmla="+- 0 13954 13954"/>
                <a:gd name="T5" fmla="*/ T4 w 104"/>
                <a:gd name="T6" fmla="+- 0 3605 2864"/>
                <a:gd name="T7" fmla="*/ 3605 h 745"/>
                <a:gd name="T8" fmla="+- 0 14004 13954"/>
                <a:gd name="T9" fmla="*/ T8 w 104"/>
                <a:gd name="T10" fmla="+- 0 3608 2864"/>
                <a:gd name="T11" fmla="*/ 3608 h 745"/>
                <a:gd name="T12" fmla="+- 0 14057 13954"/>
                <a:gd name="T13" fmla="*/ T12 w 104"/>
                <a:gd name="T14" fmla="+- 0 2867 2864"/>
                <a:gd name="T15" fmla="*/ 2867 h 745"/>
                <a:gd name="T16" fmla="+- 0 14007 13954"/>
                <a:gd name="T17" fmla="*/ T16 w 104"/>
                <a:gd name="T18" fmla="+- 0 2864 2864"/>
                <a:gd name="T19" fmla="*/ 2864 h 74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04" h="745">
                  <a:moveTo>
                    <a:pt x="53" y="0"/>
                  </a:moveTo>
                  <a:lnTo>
                    <a:pt x="0" y="741"/>
                  </a:lnTo>
                  <a:lnTo>
                    <a:pt x="50" y="744"/>
                  </a:lnTo>
                  <a:lnTo>
                    <a:pt x="103" y="3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F9ED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C243AA3F-3237-6C4F-851D-3A4DF4E2842D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13708" y="2973"/>
              <a:ext cx="595" cy="524"/>
            </a:xfrm>
            <a:custGeom>
              <a:avLst/>
              <a:gdLst>
                <a:gd name="T0" fmla="+- 0 14270 13709"/>
                <a:gd name="T1" fmla="*/ T0 w 595"/>
                <a:gd name="T2" fmla="+- 0 2974 2974"/>
                <a:gd name="T3" fmla="*/ 2974 h 524"/>
                <a:gd name="T4" fmla="+- 0 13709 13709"/>
                <a:gd name="T5" fmla="*/ T4 w 595"/>
                <a:gd name="T6" fmla="+- 0 3460 2974"/>
                <a:gd name="T7" fmla="*/ 3460 h 524"/>
                <a:gd name="T8" fmla="+- 0 13741 13709"/>
                <a:gd name="T9" fmla="*/ T8 w 595"/>
                <a:gd name="T10" fmla="+- 0 3498 2974"/>
                <a:gd name="T11" fmla="*/ 3498 h 524"/>
                <a:gd name="T12" fmla="+- 0 14303 13709"/>
                <a:gd name="T13" fmla="*/ T12 w 595"/>
                <a:gd name="T14" fmla="+- 0 3012 2974"/>
                <a:gd name="T15" fmla="*/ 3012 h 524"/>
                <a:gd name="T16" fmla="+- 0 14270 13709"/>
                <a:gd name="T17" fmla="*/ T16 w 595"/>
                <a:gd name="T18" fmla="+- 0 2974 2974"/>
                <a:gd name="T19" fmla="*/ 2974 h 52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595" h="524">
                  <a:moveTo>
                    <a:pt x="561" y="0"/>
                  </a:moveTo>
                  <a:lnTo>
                    <a:pt x="0" y="486"/>
                  </a:lnTo>
                  <a:lnTo>
                    <a:pt x="32" y="524"/>
                  </a:lnTo>
                  <a:lnTo>
                    <a:pt x="594" y="38"/>
                  </a:lnTo>
                  <a:lnTo>
                    <a:pt x="561" y="0"/>
                  </a:lnTo>
                  <a:close/>
                </a:path>
              </a:pathLst>
            </a:custGeom>
            <a:solidFill>
              <a:srgbClr val="F9ED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BC469C57-07C3-0F4E-9830-E547879FEF68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13743" y="2938"/>
              <a:ext cx="524" cy="595"/>
            </a:xfrm>
            <a:custGeom>
              <a:avLst/>
              <a:gdLst>
                <a:gd name="T0" fmla="+- 0 13782 13744"/>
                <a:gd name="T1" fmla="*/ T0 w 524"/>
                <a:gd name="T2" fmla="+- 0 2939 2939"/>
                <a:gd name="T3" fmla="*/ 2939 h 595"/>
                <a:gd name="T4" fmla="+- 0 13744 13744"/>
                <a:gd name="T5" fmla="*/ T4 w 524"/>
                <a:gd name="T6" fmla="+- 0 2971 2939"/>
                <a:gd name="T7" fmla="*/ 2971 h 595"/>
                <a:gd name="T8" fmla="+- 0 14230 13744"/>
                <a:gd name="T9" fmla="*/ T8 w 524"/>
                <a:gd name="T10" fmla="+- 0 3533 2939"/>
                <a:gd name="T11" fmla="*/ 3533 h 595"/>
                <a:gd name="T12" fmla="+- 0 14268 13744"/>
                <a:gd name="T13" fmla="*/ T12 w 524"/>
                <a:gd name="T14" fmla="+- 0 3500 2939"/>
                <a:gd name="T15" fmla="*/ 3500 h 595"/>
                <a:gd name="T16" fmla="+- 0 13782 13744"/>
                <a:gd name="T17" fmla="*/ T16 w 524"/>
                <a:gd name="T18" fmla="+- 0 2939 2939"/>
                <a:gd name="T19" fmla="*/ 2939 h 59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524" h="595">
                  <a:moveTo>
                    <a:pt x="38" y="0"/>
                  </a:moveTo>
                  <a:lnTo>
                    <a:pt x="0" y="32"/>
                  </a:lnTo>
                  <a:lnTo>
                    <a:pt x="486" y="594"/>
                  </a:lnTo>
                  <a:lnTo>
                    <a:pt x="524" y="561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F9ED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1679CA17-2446-AB44-B619-55C87A5D8454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13217" y="2232"/>
              <a:ext cx="738" cy="203"/>
            </a:xfrm>
            <a:custGeom>
              <a:avLst/>
              <a:gdLst>
                <a:gd name="T0" fmla="+- 0 13944 13218"/>
                <a:gd name="T1" fmla="*/ T0 w 738"/>
                <a:gd name="T2" fmla="+- 0 2233 2233"/>
                <a:gd name="T3" fmla="*/ 2233 h 203"/>
                <a:gd name="T4" fmla="+- 0 13218 13218"/>
                <a:gd name="T5" fmla="*/ T4 w 738"/>
                <a:gd name="T6" fmla="+- 0 2387 2233"/>
                <a:gd name="T7" fmla="*/ 2387 h 203"/>
                <a:gd name="T8" fmla="+- 0 13228 13218"/>
                <a:gd name="T9" fmla="*/ T8 w 738"/>
                <a:gd name="T10" fmla="+- 0 2435 2233"/>
                <a:gd name="T11" fmla="*/ 2435 h 203"/>
                <a:gd name="T12" fmla="+- 0 13955 13218"/>
                <a:gd name="T13" fmla="*/ T12 w 738"/>
                <a:gd name="T14" fmla="+- 0 2281 2233"/>
                <a:gd name="T15" fmla="*/ 2281 h 203"/>
                <a:gd name="T16" fmla="+- 0 13944 13218"/>
                <a:gd name="T17" fmla="*/ T16 w 738"/>
                <a:gd name="T18" fmla="+- 0 2233 2233"/>
                <a:gd name="T19" fmla="*/ 2233 h 20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738" h="203">
                  <a:moveTo>
                    <a:pt x="726" y="0"/>
                  </a:moveTo>
                  <a:lnTo>
                    <a:pt x="0" y="154"/>
                  </a:lnTo>
                  <a:lnTo>
                    <a:pt x="10" y="202"/>
                  </a:lnTo>
                  <a:lnTo>
                    <a:pt x="737" y="48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E522EE68-9B38-BC48-B686-50A0CC89749A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13484" y="1965"/>
              <a:ext cx="203" cy="738"/>
            </a:xfrm>
            <a:custGeom>
              <a:avLst/>
              <a:gdLst>
                <a:gd name="T0" fmla="+- 0 13533 13485"/>
                <a:gd name="T1" fmla="*/ T0 w 203"/>
                <a:gd name="T2" fmla="+- 0 1965 1965"/>
                <a:gd name="T3" fmla="*/ 1965 h 738"/>
                <a:gd name="T4" fmla="+- 0 13485 13485"/>
                <a:gd name="T5" fmla="*/ T4 w 203"/>
                <a:gd name="T6" fmla="+- 0 1976 1965"/>
                <a:gd name="T7" fmla="*/ 1976 h 738"/>
                <a:gd name="T8" fmla="+- 0 13639 13485"/>
                <a:gd name="T9" fmla="*/ T8 w 203"/>
                <a:gd name="T10" fmla="+- 0 2703 1965"/>
                <a:gd name="T11" fmla="*/ 2703 h 738"/>
                <a:gd name="T12" fmla="+- 0 13687 13485"/>
                <a:gd name="T13" fmla="*/ T12 w 203"/>
                <a:gd name="T14" fmla="+- 0 2692 1965"/>
                <a:gd name="T15" fmla="*/ 2692 h 738"/>
                <a:gd name="T16" fmla="+- 0 13533 13485"/>
                <a:gd name="T17" fmla="*/ T16 w 203"/>
                <a:gd name="T18" fmla="+- 0 1965 1965"/>
                <a:gd name="T19" fmla="*/ 1965 h 73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03" h="738">
                  <a:moveTo>
                    <a:pt x="48" y="0"/>
                  </a:moveTo>
                  <a:lnTo>
                    <a:pt x="0" y="11"/>
                  </a:lnTo>
                  <a:lnTo>
                    <a:pt x="154" y="738"/>
                  </a:lnTo>
                  <a:lnTo>
                    <a:pt x="202" y="727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FF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3C08627A-F7E4-8A4D-8CD7-EC7CD48B5373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13362" y="2009"/>
              <a:ext cx="447" cy="650"/>
            </a:xfrm>
            <a:custGeom>
              <a:avLst/>
              <a:gdLst>
                <a:gd name="T0" fmla="+- 0 13768 13363"/>
                <a:gd name="T1" fmla="*/ T0 w 447"/>
                <a:gd name="T2" fmla="+- 0 2009 2009"/>
                <a:gd name="T3" fmla="*/ 2009 h 650"/>
                <a:gd name="T4" fmla="+- 0 13363 13363"/>
                <a:gd name="T5" fmla="*/ T4 w 447"/>
                <a:gd name="T6" fmla="+- 0 2632 2009"/>
                <a:gd name="T7" fmla="*/ 2632 h 650"/>
                <a:gd name="T8" fmla="+- 0 13405 13363"/>
                <a:gd name="T9" fmla="*/ T8 w 447"/>
                <a:gd name="T10" fmla="+- 0 2659 2009"/>
                <a:gd name="T11" fmla="*/ 2659 h 650"/>
                <a:gd name="T12" fmla="+- 0 13809 13363"/>
                <a:gd name="T13" fmla="*/ T12 w 447"/>
                <a:gd name="T14" fmla="+- 0 2036 2009"/>
                <a:gd name="T15" fmla="*/ 2036 h 650"/>
                <a:gd name="T16" fmla="+- 0 13768 13363"/>
                <a:gd name="T17" fmla="*/ T16 w 447"/>
                <a:gd name="T18" fmla="+- 0 2009 2009"/>
                <a:gd name="T19" fmla="*/ 2009 h 65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447" h="650">
                  <a:moveTo>
                    <a:pt x="405" y="0"/>
                  </a:moveTo>
                  <a:lnTo>
                    <a:pt x="0" y="623"/>
                  </a:lnTo>
                  <a:lnTo>
                    <a:pt x="42" y="650"/>
                  </a:lnTo>
                  <a:lnTo>
                    <a:pt x="446" y="27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FF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43B10247-B20E-8D44-8893-FA28E802D3E2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13261" y="2110"/>
              <a:ext cx="650" cy="447"/>
            </a:xfrm>
            <a:custGeom>
              <a:avLst/>
              <a:gdLst>
                <a:gd name="T0" fmla="+- 0 13288 13261"/>
                <a:gd name="T1" fmla="*/ T0 w 650"/>
                <a:gd name="T2" fmla="+- 0 2111 2111"/>
                <a:gd name="T3" fmla="*/ 2111 h 447"/>
                <a:gd name="T4" fmla="+- 0 13261 13261"/>
                <a:gd name="T5" fmla="*/ T4 w 650"/>
                <a:gd name="T6" fmla="+- 0 2153 2111"/>
                <a:gd name="T7" fmla="*/ 2153 h 447"/>
                <a:gd name="T8" fmla="+- 0 13884 13261"/>
                <a:gd name="T9" fmla="*/ T8 w 650"/>
                <a:gd name="T10" fmla="+- 0 2557 2111"/>
                <a:gd name="T11" fmla="*/ 2557 h 447"/>
                <a:gd name="T12" fmla="+- 0 13911 13261"/>
                <a:gd name="T13" fmla="*/ T12 w 650"/>
                <a:gd name="T14" fmla="+- 0 2516 2111"/>
                <a:gd name="T15" fmla="*/ 2516 h 447"/>
                <a:gd name="T16" fmla="+- 0 13288 13261"/>
                <a:gd name="T17" fmla="*/ T16 w 650"/>
                <a:gd name="T18" fmla="+- 0 2111 2111"/>
                <a:gd name="T19" fmla="*/ 2111 h 44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650" h="447">
                  <a:moveTo>
                    <a:pt x="27" y="0"/>
                  </a:moveTo>
                  <a:lnTo>
                    <a:pt x="0" y="42"/>
                  </a:lnTo>
                  <a:lnTo>
                    <a:pt x="623" y="446"/>
                  </a:lnTo>
                  <a:lnTo>
                    <a:pt x="650" y="405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4ECCB489-C42D-8245-BEF9-DD8896F0DBB8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10976" y="2232"/>
              <a:ext cx="738" cy="203"/>
            </a:xfrm>
            <a:custGeom>
              <a:avLst/>
              <a:gdLst>
                <a:gd name="T0" fmla="+- 0 11703 10976"/>
                <a:gd name="T1" fmla="*/ T0 w 738"/>
                <a:gd name="T2" fmla="+- 0 2233 2233"/>
                <a:gd name="T3" fmla="*/ 2233 h 203"/>
                <a:gd name="T4" fmla="+- 0 10976 10976"/>
                <a:gd name="T5" fmla="*/ T4 w 738"/>
                <a:gd name="T6" fmla="+- 0 2387 2233"/>
                <a:gd name="T7" fmla="*/ 2387 h 203"/>
                <a:gd name="T8" fmla="+- 0 10986 10976"/>
                <a:gd name="T9" fmla="*/ T8 w 738"/>
                <a:gd name="T10" fmla="+- 0 2435 2233"/>
                <a:gd name="T11" fmla="*/ 2435 h 203"/>
                <a:gd name="T12" fmla="+- 0 11713 10976"/>
                <a:gd name="T13" fmla="*/ T12 w 738"/>
                <a:gd name="T14" fmla="+- 0 2281 2233"/>
                <a:gd name="T15" fmla="*/ 2281 h 203"/>
                <a:gd name="T16" fmla="+- 0 11703 10976"/>
                <a:gd name="T17" fmla="*/ T16 w 738"/>
                <a:gd name="T18" fmla="+- 0 2233 2233"/>
                <a:gd name="T19" fmla="*/ 2233 h 20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738" h="203">
                  <a:moveTo>
                    <a:pt x="727" y="0"/>
                  </a:moveTo>
                  <a:lnTo>
                    <a:pt x="0" y="154"/>
                  </a:lnTo>
                  <a:lnTo>
                    <a:pt x="10" y="202"/>
                  </a:lnTo>
                  <a:lnTo>
                    <a:pt x="737" y="48"/>
                  </a:lnTo>
                  <a:lnTo>
                    <a:pt x="727" y="0"/>
                  </a:lnTo>
                  <a:close/>
                </a:path>
              </a:pathLst>
            </a:custGeom>
            <a:solidFill>
              <a:srgbClr val="39B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4F384ADD-D3CB-0E45-8C47-B53F11AA3194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11243" y="1965"/>
              <a:ext cx="203" cy="738"/>
            </a:xfrm>
            <a:custGeom>
              <a:avLst/>
              <a:gdLst>
                <a:gd name="T0" fmla="+- 0 11292 11243"/>
                <a:gd name="T1" fmla="*/ T0 w 203"/>
                <a:gd name="T2" fmla="+- 0 1965 1965"/>
                <a:gd name="T3" fmla="*/ 1965 h 738"/>
                <a:gd name="T4" fmla="+- 0 11243 11243"/>
                <a:gd name="T5" fmla="*/ T4 w 203"/>
                <a:gd name="T6" fmla="+- 0 1976 1965"/>
                <a:gd name="T7" fmla="*/ 1976 h 738"/>
                <a:gd name="T8" fmla="+- 0 11397 11243"/>
                <a:gd name="T9" fmla="*/ T8 w 203"/>
                <a:gd name="T10" fmla="+- 0 2703 1965"/>
                <a:gd name="T11" fmla="*/ 2703 h 738"/>
                <a:gd name="T12" fmla="+- 0 11446 11243"/>
                <a:gd name="T13" fmla="*/ T12 w 203"/>
                <a:gd name="T14" fmla="+- 0 2692 1965"/>
                <a:gd name="T15" fmla="*/ 2692 h 738"/>
                <a:gd name="T16" fmla="+- 0 11292 11243"/>
                <a:gd name="T17" fmla="*/ T16 w 203"/>
                <a:gd name="T18" fmla="+- 0 1965 1965"/>
                <a:gd name="T19" fmla="*/ 1965 h 73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03" h="738">
                  <a:moveTo>
                    <a:pt x="49" y="0"/>
                  </a:moveTo>
                  <a:lnTo>
                    <a:pt x="0" y="11"/>
                  </a:lnTo>
                  <a:lnTo>
                    <a:pt x="154" y="738"/>
                  </a:lnTo>
                  <a:lnTo>
                    <a:pt x="203" y="727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39B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BF741BB1-9A57-DA46-A2A3-856F8A172923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11121" y="2009"/>
              <a:ext cx="447" cy="650"/>
            </a:xfrm>
            <a:custGeom>
              <a:avLst/>
              <a:gdLst>
                <a:gd name="T0" fmla="+- 0 11526 11121"/>
                <a:gd name="T1" fmla="*/ T0 w 447"/>
                <a:gd name="T2" fmla="+- 0 2009 2009"/>
                <a:gd name="T3" fmla="*/ 2009 h 650"/>
                <a:gd name="T4" fmla="+- 0 11121 11121"/>
                <a:gd name="T5" fmla="*/ T4 w 447"/>
                <a:gd name="T6" fmla="+- 0 2632 2009"/>
                <a:gd name="T7" fmla="*/ 2632 h 650"/>
                <a:gd name="T8" fmla="+- 0 11163 11121"/>
                <a:gd name="T9" fmla="*/ T8 w 447"/>
                <a:gd name="T10" fmla="+- 0 2659 2009"/>
                <a:gd name="T11" fmla="*/ 2659 h 650"/>
                <a:gd name="T12" fmla="+- 0 11568 11121"/>
                <a:gd name="T13" fmla="*/ T12 w 447"/>
                <a:gd name="T14" fmla="+- 0 2036 2009"/>
                <a:gd name="T15" fmla="*/ 2036 h 650"/>
                <a:gd name="T16" fmla="+- 0 11526 11121"/>
                <a:gd name="T17" fmla="*/ T16 w 447"/>
                <a:gd name="T18" fmla="+- 0 2009 2009"/>
                <a:gd name="T19" fmla="*/ 2009 h 65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447" h="650">
                  <a:moveTo>
                    <a:pt x="405" y="0"/>
                  </a:moveTo>
                  <a:lnTo>
                    <a:pt x="0" y="623"/>
                  </a:lnTo>
                  <a:lnTo>
                    <a:pt x="42" y="650"/>
                  </a:lnTo>
                  <a:lnTo>
                    <a:pt x="447" y="27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39B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F1F6052D-98C7-2245-A24E-6DDF6B5182B1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11019" y="2110"/>
              <a:ext cx="650" cy="447"/>
            </a:xfrm>
            <a:custGeom>
              <a:avLst/>
              <a:gdLst>
                <a:gd name="T0" fmla="+- 0 11047 11020"/>
                <a:gd name="T1" fmla="*/ T0 w 650"/>
                <a:gd name="T2" fmla="+- 0 2111 2111"/>
                <a:gd name="T3" fmla="*/ 2111 h 447"/>
                <a:gd name="T4" fmla="+- 0 11020 11020"/>
                <a:gd name="T5" fmla="*/ T4 w 650"/>
                <a:gd name="T6" fmla="+- 0 2153 2111"/>
                <a:gd name="T7" fmla="*/ 2153 h 447"/>
                <a:gd name="T8" fmla="+- 0 11642 11020"/>
                <a:gd name="T9" fmla="*/ T8 w 650"/>
                <a:gd name="T10" fmla="+- 0 2557 2111"/>
                <a:gd name="T11" fmla="*/ 2557 h 447"/>
                <a:gd name="T12" fmla="+- 0 11670 11020"/>
                <a:gd name="T13" fmla="*/ T12 w 650"/>
                <a:gd name="T14" fmla="+- 0 2516 2111"/>
                <a:gd name="T15" fmla="*/ 2516 h 447"/>
                <a:gd name="T16" fmla="+- 0 11047 11020"/>
                <a:gd name="T17" fmla="*/ T16 w 650"/>
                <a:gd name="T18" fmla="+- 0 2111 2111"/>
                <a:gd name="T19" fmla="*/ 2111 h 44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650" h="447">
                  <a:moveTo>
                    <a:pt x="27" y="0"/>
                  </a:moveTo>
                  <a:lnTo>
                    <a:pt x="0" y="42"/>
                  </a:lnTo>
                  <a:lnTo>
                    <a:pt x="622" y="446"/>
                  </a:lnTo>
                  <a:lnTo>
                    <a:pt x="650" y="405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39B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6B9650EE-1985-C348-8E09-1B62CF814A36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12777" y="3186"/>
              <a:ext cx="745" cy="120"/>
            </a:xfrm>
            <a:custGeom>
              <a:avLst/>
              <a:gdLst>
                <a:gd name="T0" fmla="+- 0 12782 12777"/>
                <a:gd name="T1" fmla="*/ T0 w 745"/>
                <a:gd name="T2" fmla="+- 0 3187 3187"/>
                <a:gd name="T3" fmla="*/ 3187 h 120"/>
                <a:gd name="T4" fmla="+- 0 12777 12777"/>
                <a:gd name="T5" fmla="*/ T4 w 745"/>
                <a:gd name="T6" fmla="+- 0 3236 3187"/>
                <a:gd name="T7" fmla="*/ 3236 h 120"/>
                <a:gd name="T8" fmla="+- 0 13517 12777"/>
                <a:gd name="T9" fmla="*/ T8 w 745"/>
                <a:gd name="T10" fmla="+- 0 3306 3187"/>
                <a:gd name="T11" fmla="*/ 3306 h 120"/>
                <a:gd name="T12" fmla="+- 0 13522 12777"/>
                <a:gd name="T13" fmla="*/ T12 w 745"/>
                <a:gd name="T14" fmla="+- 0 3256 3187"/>
                <a:gd name="T15" fmla="*/ 3256 h 120"/>
                <a:gd name="T16" fmla="+- 0 12782 12777"/>
                <a:gd name="T17" fmla="*/ T16 w 745"/>
                <a:gd name="T18" fmla="+- 0 3187 3187"/>
                <a:gd name="T19" fmla="*/ 3187 h 12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745" h="120">
                  <a:moveTo>
                    <a:pt x="5" y="0"/>
                  </a:moveTo>
                  <a:lnTo>
                    <a:pt x="0" y="49"/>
                  </a:lnTo>
                  <a:lnTo>
                    <a:pt x="740" y="119"/>
                  </a:lnTo>
                  <a:lnTo>
                    <a:pt x="745" y="6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39B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5274CB84-3B03-C149-854D-BD91753E1B46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13089" y="2874"/>
              <a:ext cx="120" cy="745"/>
            </a:xfrm>
            <a:custGeom>
              <a:avLst/>
              <a:gdLst>
                <a:gd name="T0" fmla="+- 0 13159 13090"/>
                <a:gd name="T1" fmla="*/ T0 w 120"/>
                <a:gd name="T2" fmla="+- 0 2874 2874"/>
                <a:gd name="T3" fmla="*/ 2874 h 745"/>
                <a:gd name="T4" fmla="+- 0 13090 13090"/>
                <a:gd name="T5" fmla="*/ T4 w 120"/>
                <a:gd name="T6" fmla="+- 0 3614 2874"/>
                <a:gd name="T7" fmla="*/ 3614 h 745"/>
                <a:gd name="T8" fmla="+- 0 13140 13090"/>
                <a:gd name="T9" fmla="*/ T8 w 120"/>
                <a:gd name="T10" fmla="+- 0 3618 2874"/>
                <a:gd name="T11" fmla="*/ 3618 h 745"/>
                <a:gd name="T12" fmla="+- 0 13209 13090"/>
                <a:gd name="T13" fmla="*/ T12 w 120"/>
                <a:gd name="T14" fmla="+- 0 2879 2874"/>
                <a:gd name="T15" fmla="*/ 2879 h 745"/>
                <a:gd name="T16" fmla="+- 0 13159 13090"/>
                <a:gd name="T17" fmla="*/ T16 w 120"/>
                <a:gd name="T18" fmla="+- 0 2874 2874"/>
                <a:gd name="T19" fmla="*/ 2874 h 74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20" h="745">
                  <a:moveTo>
                    <a:pt x="69" y="0"/>
                  </a:moveTo>
                  <a:lnTo>
                    <a:pt x="0" y="740"/>
                  </a:lnTo>
                  <a:lnTo>
                    <a:pt x="50" y="744"/>
                  </a:lnTo>
                  <a:lnTo>
                    <a:pt x="119" y="5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39B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9E7EA0EA-227F-E44C-9C75-BE1931171364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12847" y="2990"/>
              <a:ext cx="605" cy="513"/>
            </a:xfrm>
            <a:custGeom>
              <a:avLst/>
              <a:gdLst>
                <a:gd name="T0" fmla="+- 0 13420 12847"/>
                <a:gd name="T1" fmla="*/ T0 w 605"/>
                <a:gd name="T2" fmla="+- 0 2990 2990"/>
                <a:gd name="T3" fmla="*/ 2990 h 513"/>
                <a:gd name="T4" fmla="+- 0 12847 12847"/>
                <a:gd name="T5" fmla="*/ T4 w 605"/>
                <a:gd name="T6" fmla="+- 0 3464 2990"/>
                <a:gd name="T7" fmla="*/ 3464 h 513"/>
                <a:gd name="T8" fmla="+- 0 12879 12847"/>
                <a:gd name="T9" fmla="*/ T8 w 605"/>
                <a:gd name="T10" fmla="+- 0 3502 2990"/>
                <a:gd name="T11" fmla="*/ 3502 h 513"/>
                <a:gd name="T12" fmla="+- 0 13451 12847"/>
                <a:gd name="T13" fmla="*/ T12 w 605"/>
                <a:gd name="T14" fmla="+- 0 3029 2990"/>
                <a:gd name="T15" fmla="*/ 3029 h 513"/>
                <a:gd name="T16" fmla="+- 0 13420 12847"/>
                <a:gd name="T17" fmla="*/ T16 w 605"/>
                <a:gd name="T18" fmla="+- 0 2990 2990"/>
                <a:gd name="T19" fmla="*/ 2990 h 51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605" h="513">
                  <a:moveTo>
                    <a:pt x="573" y="0"/>
                  </a:moveTo>
                  <a:lnTo>
                    <a:pt x="0" y="474"/>
                  </a:lnTo>
                  <a:lnTo>
                    <a:pt x="32" y="512"/>
                  </a:lnTo>
                  <a:lnTo>
                    <a:pt x="604" y="39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39B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23FB8805-9AD1-0645-B9DA-7114CD285CA8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12893" y="2944"/>
              <a:ext cx="513" cy="605"/>
            </a:xfrm>
            <a:custGeom>
              <a:avLst/>
              <a:gdLst>
                <a:gd name="T0" fmla="+- 0 12932 12893"/>
                <a:gd name="T1" fmla="*/ T0 w 513"/>
                <a:gd name="T2" fmla="+- 0 2944 2944"/>
                <a:gd name="T3" fmla="*/ 2944 h 605"/>
                <a:gd name="T4" fmla="+- 0 12893 12893"/>
                <a:gd name="T5" fmla="*/ T4 w 513"/>
                <a:gd name="T6" fmla="+- 0 2976 2944"/>
                <a:gd name="T7" fmla="*/ 2976 h 605"/>
                <a:gd name="T8" fmla="+- 0 13367 12893"/>
                <a:gd name="T9" fmla="*/ T8 w 513"/>
                <a:gd name="T10" fmla="+- 0 3548 2944"/>
                <a:gd name="T11" fmla="*/ 3548 h 605"/>
                <a:gd name="T12" fmla="+- 0 13406 12893"/>
                <a:gd name="T13" fmla="*/ T12 w 513"/>
                <a:gd name="T14" fmla="+- 0 3516 2944"/>
                <a:gd name="T15" fmla="*/ 3516 h 605"/>
                <a:gd name="T16" fmla="+- 0 12932 12893"/>
                <a:gd name="T17" fmla="*/ T16 w 513"/>
                <a:gd name="T18" fmla="+- 0 2944 2944"/>
                <a:gd name="T19" fmla="*/ 2944 h 60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513" h="605">
                  <a:moveTo>
                    <a:pt x="39" y="0"/>
                  </a:moveTo>
                  <a:lnTo>
                    <a:pt x="0" y="32"/>
                  </a:lnTo>
                  <a:lnTo>
                    <a:pt x="474" y="604"/>
                  </a:lnTo>
                  <a:lnTo>
                    <a:pt x="513" y="572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39B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87762F11-B97D-C844-BF2D-B161DD8661A3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11925" y="2789"/>
              <a:ext cx="643" cy="459"/>
            </a:xfrm>
            <a:custGeom>
              <a:avLst/>
              <a:gdLst>
                <a:gd name="T0" fmla="+- 0 11954 11926"/>
                <a:gd name="T1" fmla="*/ T0 w 643"/>
                <a:gd name="T2" fmla="+- 0 2789 2789"/>
                <a:gd name="T3" fmla="*/ 2789 h 459"/>
                <a:gd name="T4" fmla="+- 0 11926 11926"/>
                <a:gd name="T5" fmla="*/ T4 w 643"/>
                <a:gd name="T6" fmla="+- 0 2830 2789"/>
                <a:gd name="T7" fmla="*/ 2830 h 459"/>
                <a:gd name="T8" fmla="+- 0 12540 11926"/>
                <a:gd name="T9" fmla="*/ T8 w 643"/>
                <a:gd name="T10" fmla="+- 0 3247 2789"/>
                <a:gd name="T11" fmla="*/ 3247 h 459"/>
                <a:gd name="T12" fmla="+- 0 12568 11926"/>
                <a:gd name="T13" fmla="*/ T12 w 643"/>
                <a:gd name="T14" fmla="+- 0 3206 2789"/>
                <a:gd name="T15" fmla="*/ 3206 h 459"/>
                <a:gd name="T16" fmla="+- 0 11954 11926"/>
                <a:gd name="T17" fmla="*/ T16 w 643"/>
                <a:gd name="T18" fmla="+- 0 2789 2789"/>
                <a:gd name="T19" fmla="*/ 2789 h 45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643" h="459">
                  <a:moveTo>
                    <a:pt x="28" y="0"/>
                  </a:moveTo>
                  <a:lnTo>
                    <a:pt x="0" y="41"/>
                  </a:lnTo>
                  <a:lnTo>
                    <a:pt x="614" y="458"/>
                  </a:lnTo>
                  <a:lnTo>
                    <a:pt x="642" y="417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39B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5218E270-4D4B-AD48-9FBD-31864902100C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12017" y="2696"/>
              <a:ext cx="459" cy="643"/>
            </a:xfrm>
            <a:custGeom>
              <a:avLst/>
              <a:gdLst>
                <a:gd name="T0" fmla="+- 0 12435 12018"/>
                <a:gd name="T1" fmla="*/ T0 w 459"/>
                <a:gd name="T2" fmla="+- 0 2697 2697"/>
                <a:gd name="T3" fmla="*/ 2697 h 643"/>
                <a:gd name="T4" fmla="+- 0 12018 12018"/>
                <a:gd name="T5" fmla="*/ T4 w 459"/>
                <a:gd name="T6" fmla="+- 0 3312 2697"/>
                <a:gd name="T7" fmla="*/ 3312 h 643"/>
                <a:gd name="T8" fmla="+- 0 12059 12018"/>
                <a:gd name="T9" fmla="*/ T8 w 459"/>
                <a:gd name="T10" fmla="+- 0 3340 2697"/>
                <a:gd name="T11" fmla="*/ 3340 h 643"/>
                <a:gd name="T12" fmla="+- 0 12476 12018"/>
                <a:gd name="T13" fmla="*/ T12 w 459"/>
                <a:gd name="T14" fmla="+- 0 2725 2697"/>
                <a:gd name="T15" fmla="*/ 2725 h 643"/>
                <a:gd name="T16" fmla="+- 0 12435 12018"/>
                <a:gd name="T17" fmla="*/ T16 w 459"/>
                <a:gd name="T18" fmla="+- 0 2697 2697"/>
                <a:gd name="T19" fmla="*/ 2697 h 64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459" h="643">
                  <a:moveTo>
                    <a:pt x="417" y="0"/>
                  </a:moveTo>
                  <a:lnTo>
                    <a:pt x="0" y="615"/>
                  </a:lnTo>
                  <a:lnTo>
                    <a:pt x="41" y="643"/>
                  </a:lnTo>
                  <a:lnTo>
                    <a:pt x="458" y="28"/>
                  </a:lnTo>
                  <a:lnTo>
                    <a:pt x="417" y="0"/>
                  </a:lnTo>
                  <a:close/>
                </a:path>
              </a:pathLst>
            </a:custGeom>
            <a:solidFill>
              <a:srgbClr val="39B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61D7E1D9-FD18-9947-A002-240201E3A26C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11877" y="2923"/>
              <a:ext cx="739" cy="190"/>
            </a:xfrm>
            <a:custGeom>
              <a:avLst/>
              <a:gdLst>
                <a:gd name="T0" fmla="+- 0 12607 11878"/>
                <a:gd name="T1" fmla="*/ T0 w 739"/>
                <a:gd name="T2" fmla="+- 0 2924 2924"/>
                <a:gd name="T3" fmla="*/ 2924 h 190"/>
                <a:gd name="T4" fmla="+- 0 11878 11878"/>
                <a:gd name="T5" fmla="*/ T4 w 739"/>
                <a:gd name="T6" fmla="+- 0 3064 2924"/>
                <a:gd name="T7" fmla="*/ 3064 h 190"/>
                <a:gd name="T8" fmla="+- 0 11887 11878"/>
                <a:gd name="T9" fmla="*/ T8 w 739"/>
                <a:gd name="T10" fmla="+- 0 3113 2924"/>
                <a:gd name="T11" fmla="*/ 3113 h 190"/>
                <a:gd name="T12" fmla="+- 0 12616 11878"/>
                <a:gd name="T13" fmla="*/ T12 w 739"/>
                <a:gd name="T14" fmla="+- 0 2973 2924"/>
                <a:gd name="T15" fmla="*/ 2973 h 190"/>
                <a:gd name="T16" fmla="+- 0 12607 11878"/>
                <a:gd name="T17" fmla="*/ T16 w 739"/>
                <a:gd name="T18" fmla="+- 0 2924 2924"/>
                <a:gd name="T19" fmla="*/ 2924 h 19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739" h="190">
                  <a:moveTo>
                    <a:pt x="729" y="0"/>
                  </a:moveTo>
                  <a:lnTo>
                    <a:pt x="0" y="140"/>
                  </a:lnTo>
                  <a:lnTo>
                    <a:pt x="9" y="189"/>
                  </a:lnTo>
                  <a:lnTo>
                    <a:pt x="738" y="49"/>
                  </a:lnTo>
                  <a:lnTo>
                    <a:pt x="729" y="0"/>
                  </a:lnTo>
                  <a:close/>
                </a:path>
              </a:pathLst>
            </a:custGeom>
            <a:solidFill>
              <a:srgbClr val="39B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CAFC01E6-3DC0-0F47-A09D-CE2B1DB3AE58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12152" y="2648"/>
              <a:ext cx="190" cy="739"/>
            </a:xfrm>
            <a:custGeom>
              <a:avLst/>
              <a:gdLst>
                <a:gd name="T0" fmla="+- 0 12202 12152"/>
                <a:gd name="T1" fmla="*/ T0 w 190"/>
                <a:gd name="T2" fmla="+- 0 2649 2649"/>
                <a:gd name="T3" fmla="*/ 2649 h 739"/>
                <a:gd name="T4" fmla="+- 0 12152 12152"/>
                <a:gd name="T5" fmla="*/ T4 w 190"/>
                <a:gd name="T6" fmla="+- 0 2658 2649"/>
                <a:gd name="T7" fmla="*/ 2658 h 739"/>
                <a:gd name="T8" fmla="+- 0 12293 12152"/>
                <a:gd name="T9" fmla="*/ T8 w 190"/>
                <a:gd name="T10" fmla="+- 0 3388 2649"/>
                <a:gd name="T11" fmla="*/ 3388 h 739"/>
                <a:gd name="T12" fmla="+- 0 12342 12152"/>
                <a:gd name="T13" fmla="*/ T12 w 190"/>
                <a:gd name="T14" fmla="+- 0 3378 2649"/>
                <a:gd name="T15" fmla="*/ 3378 h 739"/>
                <a:gd name="T16" fmla="+- 0 12202 12152"/>
                <a:gd name="T17" fmla="*/ T16 w 190"/>
                <a:gd name="T18" fmla="+- 0 2649 2649"/>
                <a:gd name="T19" fmla="*/ 2649 h 73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90" h="739">
                  <a:moveTo>
                    <a:pt x="50" y="0"/>
                  </a:moveTo>
                  <a:lnTo>
                    <a:pt x="0" y="9"/>
                  </a:lnTo>
                  <a:lnTo>
                    <a:pt x="141" y="739"/>
                  </a:lnTo>
                  <a:lnTo>
                    <a:pt x="190" y="729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39B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cxnSp>
          <p:nvCxnSpPr>
            <p:cNvPr id="123" name="Line 283">
              <a:extLst>
                <a:ext uri="{FF2B5EF4-FFF2-40B4-BE49-F238E27FC236}">
                  <a16:creationId xmlns:a16="http://schemas.microsoft.com/office/drawing/2014/main" id="{1BDFA13F-D8A8-5945-9770-77922CBD4501}"/>
                </a:ext>
              </a:extLst>
            </p:cNvPr>
            <p:cNvCxnSpPr>
              <a:cxnSpLocks noRot="1" noChangeAspect="1" noEditPoints="1" noChangeArrowheads="1" noChangeShapeType="1"/>
            </p:cNvCxnSpPr>
            <p:nvPr/>
          </p:nvCxnSpPr>
          <p:spPr bwMode="auto">
            <a:xfrm>
              <a:off x="13585" y="2330"/>
              <a:ext cx="0" cy="1000"/>
            </a:xfrm>
            <a:prstGeom prst="line">
              <a:avLst/>
            </a:prstGeom>
            <a:noFill/>
            <a:ln w="33096">
              <a:solidFill>
                <a:srgbClr val="FFF2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4" name="Line 282">
              <a:extLst>
                <a:ext uri="{FF2B5EF4-FFF2-40B4-BE49-F238E27FC236}">
                  <a16:creationId xmlns:a16="http://schemas.microsoft.com/office/drawing/2014/main" id="{E3354DBF-0662-4B49-A433-89C3FCE7BEAD}"/>
                </a:ext>
              </a:extLst>
            </p:cNvPr>
            <p:cNvCxnSpPr>
              <a:cxnSpLocks noRot="1" noChangeAspect="1" noEditPoints="1" noChangeArrowheads="1" noChangeShapeType="1"/>
            </p:cNvCxnSpPr>
            <p:nvPr/>
          </p:nvCxnSpPr>
          <p:spPr bwMode="auto">
            <a:xfrm>
              <a:off x="11344" y="2330"/>
              <a:ext cx="0" cy="1000"/>
            </a:xfrm>
            <a:prstGeom prst="line">
              <a:avLst/>
            </a:prstGeom>
            <a:noFill/>
            <a:ln w="33084">
              <a:solidFill>
                <a:srgbClr val="39B54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5" name="Line 281">
              <a:extLst>
                <a:ext uri="{FF2B5EF4-FFF2-40B4-BE49-F238E27FC236}">
                  <a16:creationId xmlns:a16="http://schemas.microsoft.com/office/drawing/2014/main" id="{5CD5D610-7AAD-D84E-8147-567B5768A607}"/>
                </a:ext>
              </a:extLst>
            </p:cNvPr>
            <p:cNvCxnSpPr>
              <a:cxnSpLocks noRot="1" noChangeAspect="1" noEditPoints="1" noChangeArrowheads="1" noChangeShapeType="1"/>
            </p:cNvCxnSpPr>
            <p:nvPr/>
          </p:nvCxnSpPr>
          <p:spPr bwMode="auto">
            <a:xfrm>
              <a:off x="12246" y="3003"/>
              <a:ext cx="0" cy="327"/>
            </a:xfrm>
            <a:prstGeom prst="line">
              <a:avLst/>
            </a:prstGeom>
            <a:noFill/>
            <a:ln w="33084">
              <a:solidFill>
                <a:srgbClr val="39B54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561504B7-8A1E-DD43-B75D-7FE66B7A2C87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11224" y="2731"/>
              <a:ext cx="538" cy="583"/>
            </a:xfrm>
            <a:custGeom>
              <a:avLst/>
              <a:gdLst>
                <a:gd name="T0" fmla="+- 0 11261 11224"/>
                <a:gd name="T1" fmla="*/ T0 w 538"/>
                <a:gd name="T2" fmla="+- 0 2731 2731"/>
                <a:gd name="T3" fmla="*/ 2731 h 583"/>
                <a:gd name="T4" fmla="+- 0 11224 11224"/>
                <a:gd name="T5" fmla="*/ T4 w 538"/>
                <a:gd name="T6" fmla="+- 0 2765 2731"/>
                <a:gd name="T7" fmla="*/ 2765 h 583"/>
                <a:gd name="T8" fmla="+- 0 11725 11224"/>
                <a:gd name="T9" fmla="*/ T8 w 538"/>
                <a:gd name="T10" fmla="+- 0 3314 2731"/>
                <a:gd name="T11" fmla="*/ 3314 h 583"/>
                <a:gd name="T12" fmla="+- 0 11762 11224"/>
                <a:gd name="T13" fmla="*/ T12 w 538"/>
                <a:gd name="T14" fmla="+- 0 3280 2731"/>
                <a:gd name="T15" fmla="*/ 3280 h 583"/>
                <a:gd name="T16" fmla="+- 0 11261 11224"/>
                <a:gd name="T17" fmla="*/ T16 w 538"/>
                <a:gd name="T18" fmla="+- 0 2731 2731"/>
                <a:gd name="T19" fmla="*/ 2731 h 58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538" h="583">
                  <a:moveTo>
                    <a:pt x="37" y="0"/>
                  </a:moveTo>
                  <a:lnTo>
                    <a:pt x="0" y="34"/>
                  </a:lnTo>
                  <a:lnTo>
                    <a:pt x="501" y="583"/>
                  </a:lnTo>
                  <a:lnTo>
                    <a:pt x="538" y="54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39B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BFBA3351-6EE2-7B41-8EEF-D7A58AB65A3F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11202" y="2753"/>
              <a:ext cx="583" cy="538"/>
            </a:xfrm>
            <a:custGeom>
              <a:avLst/>
              <a:gdLst>
                <a:gd name="T0" fmla="+- 0 11751 11202"/>
                <a:gd name="T1" fmla="*/ T0 w 583"/>
                <a:gd name="T2" fmla="+- 0 2754 2754"/>
                <a:gd name="T3" fmla="*/ 2754 h 538"/>
                <a:gd name="T4" fmla="+- 0 11202 11202"/>
                <a:gd name="T5" fmla="*/ T4 w 583"/>
                <a:gd name="T6" fmla="+- 0 3255 2754"/>
                <a:gd name="T7" fmla="*/ 3255 h 538"/>
                <a:gd name="T8" fmla="+- 0 11236 11202"/>
                <a:gd name="T9" fmla="*/ T8 w 583"/>
                <a:gd name="T10" fmla="+- 0 3291 2754"/>
                <a:gd name="T11" fmla="*/ 3291 h 538"/>
                <a:gd name="T12" fmla="+- 0 11784 11202"/>
                <a:gd name="T13" fmla="*/ T12 w 583"/>
                <a:gd name="T14" fmla="+- 0 2790 2754"/>
                <a:gd name="T15" fmla="*/ 2790 h 538"/>
                <a:gd name="T16" fmla="+- 0 11751 11202"/>
                <a:gd name="T17" fmla="*/ T16 w 583"/>
                <a:gd name="T18" fmla="+- 0 2754 2754"/>
                <a:gd name="T19" fmla="*/ 2754 h 53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583" h="538">
                  <a:moveTo>
                    <a:pt x="549" y="0"/>
                  </a:moveTo>
                  <a:lnTo>
                    <a:pt x="0" y="501"/>
                  </a:lnTo>
                  <a:lnTo>
                    <a:pt x="34" y="537"/>
                  </a:lnTo>
                  <a:lnTo>
                    <a:pt x="582" y="36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39B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4BE7847D-503C-B34A-AF7C-394D1F6F1A58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11121" y="2980"/>
              <a:ext cx="745" cy="84"/>
            </a:xfrm>
            <a:custGeom>
              <a:avLst/>
              <a:gdLst>
                <a:gd name="T0" fmla="+- 0 11123 11121"/>
                <a:gd name="T1" fmla="*/ T0 w 745"/>
                <a:gd name="T2" fmla="+- 0 2981 2981"/>
                <a:gd name="T3" fmla="*/ 2981 h 84"/>
                <a:gd name="T4" fmla="+- 0 11121 11121"/>
                <a:gd name="T5" fmla="*/ T4 w 745"/>
                <a:gd name="T6" fmla="+- 0 3031 2981"/>
                <a:gd name="T7" fmla="*/ 3031 h 84"/>
                <a:gd name="T8" fmla="+- 0 11863 11121"/>
                <a:gd name="T9" fmla="*/ T8 w 745"/>
                <a:gd name="T10" fmla="+- 0 3064 2981"/>
                <a:gd name="T11" fmla="*/ 3064 h 84"/>
                <a:gd name="T12" fmla="+- 0 11866 11121"/>
                <a:gd name="T13" fmla="*/ T12 w 745"/>
                <a:gd name="T14" fmla="+- 0 3014 2981"/>
                <a:gd name="T15" fmla="*/ 3014 h 84"/>
                <a:gd name="T16" fmla="+- 0 11123 11121"/>
                <a:gd name="T17" fmla="*/ T16 w 745"/>
                <a:gd name="T18" fmla="+- 0 2981 2981"/>
                <a:gd name="T19" fmla="*/ 2981 h 8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745" h="84">
                  <a:moveTo>
                    <a:pt x="2" y="0"/>
                  </a:moveTo>
                  <a:lnTo>
                    <a:pt x="0" y="50"/>
                  </a:lnTo>
                  <a:lnTo>
                    <a:pt x="742" y="83"/>
                  </a:lnTo>
                  <a:lnTo>
                    <a:pt x="745" y="3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9B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3F38A46A-FC35-704B-A13C-86EAAE5BDF14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11451" y="2650"/>
              <a:ext cx="84" cy="745"/>
            </a:xfrm>
            <a:custGeom>
              <a:avLst/>
              <a:gdLst>
                <a:gd name="T0" fmla="+- 0 11485 11452"/>
                <a:gd name="T1" fmla="*/ T0 w 84"/>
                <a:gd name="T2" fmla="+- 0 2650 2650"/>
                <a:gd name="T3" fmla="*/ 2650 h 745"/>
                <a:gd name="T4" fmla="+- 0 11452 11452"/>
                <a:gd name="T5" fmla="*/ T4 w 84"/>
                <a:gd name="T6" fmla="+- 0 3392 2650"/>
                <a:gd name="T7" fmla="*/ 3392 h 745"/>
                <a:gd name="T8" fmla="+- 0 11502 11452"/>
                <a:gd name="T9" fmla="*/ T8 w 84"/>
                <a:gd name="T10" fmla="+- 0 3395 2650"/>
                <a:gd name="T11" fmla="*/ 3395 h 745"/>
                <a:gd name="T12" fmla="+- 0 11535 11452"/>
                <a:gd name="T13" fmla="*/ T12 w 84"/>
                <a:gd name="T14" fmla="+- 0 2653 2650"/>
                <a:gd name="T15" fmla="*/ 2653 h 745"/>
                <a:gd name="T16" fmla="+- 0 11485 11452"/>
                <a:gd name="T17" fmla="*/ T16 w 84"/>
                <a:gd name="T18" fmla="+- 0 2650 2650"/>
                <a:gd name="T19" fmla="*/ 2650 h 74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84" h="745">
                  <a:moveTo>
                    <a:pt x="33" y="0"/>
                  </a:moveTo>
                  <a:lnTo>
                    <a:pt x="0" y="742"/>
                  </a:lnTo>
                  <a:lnTo>
                    <a:pt x="50" y="745"/>
                  </a:lnTo>
                  <a:lnTo>
                    <a:pt x="83" y="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39B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cxnSp>
          <p:nvCxnSpPr>
            <p:cNvPr id="130" name="Line 276">
              <a:extLst>
                <a:ext uri="{FF2B5EF4-FFF2-40B4-BE49-F238E27FC236}">
                  <a16:creationId xmlns:a16="http://schemas.microsoft.com/office/drawing/2014/main" id="{8FEAE526-5278-1443-B1A6-658D721E023C}"/>
                </a:ext>
              </a:extLst>
            </p:cNvPr>
            <p:cNvCxnSpPr>
              <a:cxnSpLocks noRot="1" noChangeAspect="1" noEditPoints="1" noChangeArrowheads="1" noChangeShapeType="1"/>
            </p:cNvCxnSpPr>
            <p:nvPr/>
          </p:nvCxnSpPr>
          <p:spPr bwMode="auto">
            <a:xfrm>
              <a:off x="11492" y="3007"/>
              <a:ext cx="0" cy="327"/>
            </a:xfrm>
            <a:prstGeom prst="line">
              <a:avLst/>
            </a:prstGeom>
            <a:noFill/>
            <a:ln w="33096">
              <a:solidFill>
                <a:srgbClr val="39B54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D012EF8A-A55E-DC4B-BBA8-BA376A05959D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10472" y="3056"/>
              <a:ext cx="643" cy="459"/>
            </a:xfrm>
            <a:custGeom>
              <a:avLst/>
              <a:gdLst>
                <a:gd name="T0" fmla="+- 0 10501 10473"/>
                <a:gd name="T1" fmla="*/ T0 w 643"/>
                <a:gd name="T2" fmla="+- 0 3056 3056"/>
                <a:gd name="T3" fmla="*/ 3056 h 459"/>
                <a:gd name="T4" fmla="+- 0 10473 10473"/>
                <a:gd name="T5" fmla="*/ T4 w 643"/>
                <a:gd name="T6" fmla="+- 0 3098 3056"/>
                <a:gd name="T7" fmla="*/ 3098 h 459"/>
                <a:gd name="T8" fmla="+- 0 11087 10473"/>
                <a:gd name="T9" fmla="*/ T8 w 643"/>
                <a:gd name="T10" fmla="+- 0 3514 3056"/>
                <a:gd name="T11" fmla="*/ 3514 h 459"/>
                <a:gd name="T12" fmla="+- 0 11115 10473"/>
                <a:gd name="T13" fmla="*/ T12 w 643"/>
                <a:gd name="T14" fmla="+- 0 3473 3056"/>
                <a:gd name="T15" fmla="*/ 3473 h 459"/>
                <a:gd name="T16" fmla="+- 0 10501 10473"/>
                <a:gd name="T17" fmla="*/ T16 w 643"/>
                <a:gd name="T18" fmla="+- 0 3056 3056"/>
                <a:gd name="T19" fmla="*/ 3056 h 45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643" h="459">
                  <a:moveTo>
                    <a:pt x="28" y="0"/>
                  </a:moveTo>
                  <a:lnTo>
                    <a:pt x="0" y="42"/>
                  </a:lnTo>
                  <a:lnTo>
                    <a:pt x="614" y="458"/>
                  </a:lnTo>
                  <a:lnTo>
                    <a:pt x="642" y="417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9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E36268EB-D2E6-6742-8DDA-EC98DC3148DB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10564" y="2963"/>
              <a:ext cx="459" cy="643"/>
            </a:xfrm>
            <a:custGeom>
              <a:avLst/>
              <a:gdLst>
                <a:gd name="T0" fmla="+- 0 10982 10565"/>
                <a:gd name="T1" fmla="*/ T0 w 459"/>
                <a:gd name="T2" fmla="+- 0 2964 2964"/>
                <a:gd name="T3" fmla="*/ 2964 h 643"/>
                <a:gd name="T4" fmla="+- 0 10565 10565"/>
                <a:gd name="T5" fmla="*/ T4 w 459"/>
                <a:gd name="T6" fmla="+- 0 3579 2964"/>
                <a:gd name="T7" fmla="*/ 3579 h 643"/>
                <a:gd name="T8" fmla="+- 0 10606 10565"/>
                <a:gd name="T9" fmla="*/ T8 w 459"/>
                <a:gd name="T10" fmla="+- 0 3607 2964"/>
                <a:gd name="T11" fmla="*/ 3607 h 643"/>
                <a:gd name="T12" fmla="+- 0 11023 10565"/>
                <a:gd name="T13" fmla="*/ T12 w 459"/>
                <a:gd name="T14" fmla="+- 0 2992 2964"/>
                <a:gd name="T15" fmla="*/ 2992 h 643"/>
                <a:gd name="T16" fmla="+- 0 10982 10565"/>
                <a:gd name="T17" fmla="*/ T16 w 459"/>
                <a:gd name="T18" fmla="+- 0 2964 2964"/>
                <a:gd name="T19" fmla="*/ 2964 h 64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459" h="643">
                  <a:moveTo>
                    <a:pt x="417" y="0"/>
                  </a:moveTo>
                  <a:lnTo>
                    <a:pt x="0" y="615"/>
                  </a:lnTo>
                  <a:lnTo>
                    <a:pt x="41" y="643"/>
                  </a:lnTo>
                  <a:lnTo>
                    <a:pt x="458" y="28"/>
                  </a:lnTo>
                  <a:lnTo>
                    <a:pt x="417" y="0"/>
                  </a:lnTo>
                  <a:close/>
                </a:path>
              </a:pathLst>
            </a:custGeom>
            <a:solidFill>
              <a:srgbClr val="009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2DCF6719-E5C5-8645-B487-2BE8786D02C0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10424" y="3190"/>
              <a:ext cx="739" cy="190"/>
            </a:xfrm>
            <a:custGeom>
              <a:avLst/>
              <a:gdLst>
                <a:gd name="T0" fmla="+- 0 11154 10425"/>
                <a:gd name="T1" fmla="*/ T0 w 739"/>
                <a:gd name="T2" fmla="+- 0 3191 3191"/>
                <a:gd name="T3" fmla="*/ 3191 h 190"/>
                <a:gd name="T4" fmla="+- 0 10425 10425"/>
                <a:gd name="T5" fmla="*/ T4 w 739"/>
                <a:gd name="T6" fmla="+- 0 3331 3191"/>
                <a:gd name="T7" fmla="*/ 3331 h 190"/>
                <a:gd name="T8" fmla="+- 0 10434 10425"/>
                <a:gd name="T9" fmla="*/ T8 w 739"/>
                <a:gd name="T10" fmla="+- 0 3380 3191"/>
                <a:gd name="T11" fmla="*/ 3380 h 190"/>
                <a:gd name="T12" fmla="+- 0 11163 10425"/>
                <a:gd name="T13" fmla="*/ T12 w 739"/>
                <a:gd name="T14" fmla="+- 0 3240 3191"/>
                <a:gd name="T15" fmla="*/ 3240 h 190"/>
                <a:gd name="T16" fmla="+- 0 11154 10425"/>
                <a:gd name="T17" fmla="*/ T16 w 739"/>
                <a:gd name="T18" fmla="+- 0 3191 3191"/>
                <a:gd name="T19" fmla="*/ 3191 h 19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739" h="190">
                  <a:moveTo>
                    <a:pt x="729" y="0"/>
                  </a:moveTo>
                  <a:lnTo>
                    <a:pt x="0" y="140"/>
                  </a:lnTo>
                  <a:lnTo>
                    <a:pt x="9" y="189"/>
                  </a:lnTo>
                  <a:lnTo>
                    <a:pt x="738" y="49"/>
                  </a:lnTo>
                  <a:lnTo>
                    <a:pt x="729" y="0"/>
                  </a:lnTo>
                  <a:close/>
                </a:path>
              </a:pathLst>
            </a:custGeom>
            <a:solidFill>
              <a:srgbClr val="009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3A6482C2-01EF-2941-BC28-05A575307DDA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10699" y="2915"/>
              <a:ext cx="190" cy="739"/>
            </a:xfrm>
            <a:custGeom>
              <a:avLst/>
              <a:gdLst>
                <a:gd name="T0" fmla="+- 0 10748 10699"/>
                <a:gd name="T1" fmla="*/ T0 w 190"/>
                <a:gd name="T2" fmla="+- 0 2916 2916"/>
                <a:gd name="T3" fmla="*/ 2916 h 739"/>
                <a:gd name="T4" fmla="+- 0 10699 10699"/>
                <a:gd name="T5" fmla="*/ T4 w 190"/>
                <a:gd name="T6" fmla="+- 0 2925 2916"/>
                <a:gd name="T7" fmla="*/ 2925 h 739"/>
                <a:gd name="T8" fmla="+- 0 10840 10699"/>
                <a:gd name="T9" fmla="*/ T8 w 190"/>
                <a:gd name="T10" fmla="+- 0 3655 2916"/>
                <a:gd name="T11" fmla="*/ 3655 h 739"/>
                <a:gd name="T12" fmla="+- 0 10889 10699"/>
                <a:gd name="T13" fmla="*/ T12 w 190"/>
                <a:gd name="T14" fmla="+- 0 3645 2916"/>
                <a:gd name="T15" fmla="*/ 3645 h 739"/>
                <a:gd name="T16" fmla="+- 0 10748 10699"/>
                <a:gd name="T17" fmla="*/ T16 w 190"/>
                <a:gd name="T18" fmla="+- 0 2916 2916"/>
                <a:gd name="T19" fmla="*/ 2916 h 73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90" h="739">
                  <a:moveTo>
                    <a:pt x="49" y="0"/>
                  </a:moveTo>
                  <a:lnTo>
                    <a:pt x="0" y="9"/>
                  </a:lnTo>
                  <a:lnTo>
                    <a:pt x="141" y="739"/>
                  </a:lnTo>
                  <a:lnTo>
                    <a:pt x="190" y="729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9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4494538A-E039-0F49-8BF0-34F596BA9004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9470" y="2232"/>
              <a:ext cx="738" cy="203"/>
            </a:xfrm>
            <a:custGeom>
              <a:avLst/>
              <a:gdLst>
                <a:gd name="T0" fmla="+- 0 10198 9471"/>
                <a:gd name="T1" fmla="*/ T0 w 738"/>
                <a:gd name="T2" fmla="+- 0 2233 2233"/>
                <a:gd name="T3" fmla="*/ 2233 h 203"/>
                <a:gd name="T4" fmla="+- 0 9471 9471"/>
                <a:gd name="T5" fmla="*/ T4 w 738"/>
                <a:gd name="T6" fmla="+- 0 2387 2233"/>
                <a:gd name="T7" fmla="*/ 2387 h 203"/>
                <a:gd name="T8" fmla="+- 0 9481 9471"/>
                <a:gd name="T9" fmla="*/ T8 w 738"/>
                <a:gd name="T10" fmla="+- 0 2435 2233"/>
                <a:gd name="T11" fmla="*/ 2435 h 203"/>
                <a:gd name="T12" fmla="+- 0 10208 9471"/>
                <a:gd name="T13" fmla="*/ T12 w 738"/>
                <a:gd name="T14" fmla="+- 0 2281 2233"/>
                <a:gd name="T15" fmla="*/ 2281 h 203"/>
                <a:gd name="T16" fmla="+- 0 10198 9471"/>
                <a:gd name="T17" fmla="*/ T16 w 738"/>
                <a:gd name="T18" fmla="+- 0 2233 2233"/>
                <a:gd name="T19" fmla="*/ 2233 h 20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738" h="203">
                  <a:moveTo>
                    <a:pt x="727" y="0"/>
                  </a:moveTo>
                  <a:lnTo>
                    <a:pt x="0" y="154"/>
                  </a:lnTo>
                  <a:lnTo>
                    <a:pt x="10" y="202"/>
                  </a:lnTo>
                  <a:lnTo>
                    <a:pt x="737" y="48"/>
                  </a:lnTo>
                  <a:lnTo>
                    <a:pt x="727" y="0"/>
                  </a:lnTo>
                  <a:close/>
                </a:path>
              </a:pathLst>
            </a:custGeom>
            <a:solidFill>
              <a:srgbClr val="009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5BEAABBC-00EF-4145-BFD5-9A6FF1EC6031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9737" y="1965"/>
              <a:ext cx="203" cy="738"/>
            </a:xfrm>
            <a:custGeom>
              <a:avLst/>
              <a:gdLst>
                <a:gd name="T0" fmla="+- 0 9787 9738"/>
                <a:gd name="T1" fmla="*/ T0 w 203"/>
                <a:gd name="T2" fmla="+- 0 1965 1965"/>
                <a:gd name="T3" fmla="*/ 1965 h 738"/>
                <a:gd name="T4" fmla="+- 0 9738 9738"/>
                <a:gd name="T5" fmla="*/ T4 w 203"/>
                <a:gd name="T6" fmla="+- 0 1976 1965"/>
                <a:gd name="T7" fmla="*/ 1976 h 738"/>
                <a:gd name="T8" fmla="+- 0 9892 9738"/>
                <a:gd name="T9" fmla="*/ T8 w 203"/>
                <a:gd name="T10" fmla="+- 0 2703 1965"/>
                <a:gd name="T11" fmla="*/ 2703 h 738"/>
                <a:gd name="T12" fmla="+- 0 9941 9738"/>
                <a:gd name="T13" fmla="*/ T12 w 203"/>
                <a:gd name="T14" fmla="+- 0 2692 1965"/>
                <a:gd name="T15" fmla="*/ 2692 h 738"/>
                <a:gd name="T16" fmla="+- 0 9787 9738"/>
                <a:gd name="T17" fmla="*/ T16 w 203"/>
                <a:gd name="T18" fmla="+- 0 1965 1965"/>
                <a:gd name="T19" fmla="*/ 1965 h 73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03" h="738">
                  <a:moveTo>
                    <a:pt x="49" y="0"/>
                  </a:moveTo>
                  <a:lnTo>
                    <a:pt x="0" y="11"/>
                  </a:lnTo>
                  <a:lnTo>
                    <a:pt x="154" y="738"/>
                  </a:lnTo>
                  <a:lnTo>
                    <a:pt x="203" y="727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9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10841DE3-8580-0A4B-BA57-11C0BD75AD8B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9616" y="2009"/>
              <a:ext cx="447" cy="650"/>
            </a:xfrm>
            <a:custGeom>
              <a:avLst/>
              <a:gdLst>
                <a:gd name="T0" fmla="+- 0 10021 9616"/>
                <a:gd name="T1" fmla="*/ T0 w 447"/>
                <a:gd name="T2" fmla="+- 0 2009 2009"/>
                <a:gd name="T3" fmla="*/ 2009 h 650"/>
                <a:gd name="T4" fmla="+- 0 9616 9616"/>
                <a:gd name="T5" fmla="*/ T4 w 447"/>
                <a:gd name="T6" fmla="+- 0 2632 2009"/>
                <a:gd name="T7" fmla="*/ 2632 h 650"/>
                <a:gd name="T8" fmla="+- 0 9658 9616"/>
                <a:gd name="T9" fmla="*/ T8 w 447"/>
                <a:gd name="T10" fmla="+- 0 2659 2009"/>
                <a:gd name="T11" fmla="*/ 2659 h 650"/>
                <a:gd name="T12" fmla="+- 0 10063 9616"/>
                <a:gd name="T13" fmla="*/ T12 w 447"/>
                <a:gd name="T14" fmla="+- 0 2036 2009"/>
                <a:gd name="T15" fmla="*/ 2036 h 650"/>
                <a:gd name="T16" fmla="+- 0 10021 9616"/>
                <a:gd name="T17" fmla="*/ T16 w 447"/>
                <a:gd name="T18" fmla="+- 0 2009 2009"/>
                <a:gd name="T19" fmla="*/ 2009 h 65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447" h="650">
                  <a:moveTo>
                    <a:pt x="405" y="0"/>
                  </a:moveTo>
                  <a:lnTo>
                    <a:pt x="0" y="623"/>
                  </a:lnTo>
                  <a:lnTo>
                    <a:pt x="42" y="650"/>
                  </a:lnTo>
                  <a:lnTo>
                    <a:pt x="447" y="27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009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8F514080-D7A4-C849-B155-39829C0B5741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9514" y="2110"/>
              <a:ext cx="650" cy="447"/>
            </a:xfrm>
            <a:custGeom>
              <a:avLst/>
              <a:gdLst>
                <a:gd name="T0" fmla="+- 0 9542 9514"/>
                <a:gd name="T1" fmla="*/ T0 w 650"/>
                <a:gd name="T2" fmla="+- 0 2111 2111"/>
                <a:gd name="T3" fmla="*/ 2111 h 447"/>
                <a:gd name="T4" fmla="+- 0 9514 9514"/>
                <a:gd name="T5" fmla="*/ T4 w 650"/>
                <a:gd name="T6" fmla="+- 0 2153 2111"/>
                <a:gd name="T7" fmla="*/ 2153 h 447"/>
                <a:gd name="T8" fmla="+- 0 10137 9514"/>
                <a:gd name="T9" fmla="*/ T8 w 650"/>
                <a:gd name="T10" fmla="+- 0 2557 2111"/>
                <a:gd name="T11" fmla="*/ 2557 h 447"/>
                <a:gd name="T12" fmla="+- 0 10164 9514"/>
                <a:gd name="T13" fmla="*/ T12 w 650"/>
                <a:gd name="T14" fmla="+- 0 2516 2111"/>
                <a:gd name="T15" fmla="*/ 2516 h 447"/>
                <a:gd name="T16" fmla="+- 0 9542 9514"/>
                <a:gd name="T17" fmla="*/ T16 w 650"/>
                <a:gd name="T18" fmla="+- 0 2111 2111"/>
                <a:gd name="T19" fmla="*/ 2111 h 44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650" h="447">
                  <a:moveTo>
                    <a:pt x="28" y="0"/>
                  </a:moveTo>
                  <a:lnTo>
                    <a:pt x="0" y="42"/>
                  </a:lnTo>
                  <a:lnTo>
                    <a:pt x="623" y="446"/>
                  </a:lnTo>
                  <a:lnTo>
                    <a:pt x="650" y="405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9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cxnSp>
          <p:nvCxnSpPr>
            <p:cNvPr id="139" name="Line 267">
              <a:extLst>
                <a:ext uri="{FF2B5EF4-FFF2-40B4-BE49-F238E27FC236}">
                  <a16:creationId xmlns:a16="http://schemas.microsoft.com/office/drawing/2014/main" id="{D1D75B61-843F-604D-A7AA-3AF585F2BC7F}"/>
                </a:ext>
              </a:extLst>
            </p:cNvPr>
            <p:cNvCxnSpPr>
              <a:cxnSpLocks noRot="1" noChangeAspect="1" noEditPoints="1" noChangeArrowheads="1" noChangeShapeType="1"/>
            </p:cNvCxnSpPr>
            <p:nvPr/>
          </p:nvCxnSpPr>
          <p:spPr bwMode="auto">
            <a:xfrm>
              <a:off x="9838" y="2330"/>
              <a:ext cx="0" cy="1000"/>
            </a:xfrm>
            <a:prstGeom prst="line">
              <a:avLst/>
            </a:prstGeom>
            <a:noFill/>
            <a:ln w="33084">
              <a:solidFill>
                <a:srgbClr val="00944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8806105D-180B-554A-B07D-2AF873BA9796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9843" y="2731"/>
              <a:ext cx="538" cy="583"/>
            </a:xfrm>
            <a:custGeom>
              <a:avLst/>
              <a:gdLst>
                <a:gd name="T0" fmla="+- 0 9880 9843"/>
                <a:gd name="T1" fmla="*/ T0 w 538"/>
                <a:gd name="T2" fmla="+- 0 2731 2731"/>
                <a:gd name="T3" fmla="*/ 2731 h 583"/>
                <a:gd name="T4" fmla="+- 0 9843 9843"/>
                <a:gd name="T5" fmla="*/ T4 w 538"/>
                <a:gd name="T6" fmla="+- 0 2765 2731"/>
                <a:gd name="T7" fmla="*/ 2765 h 583"/>
                <a:gd name="T8" fmla="+- 0 10344 9843"/>
                <a:gd name="T9" fmla="*/ T8 w 538"/>
                <a:gd name="T10" fmla="+- 0 3314 2731"/>
                <a:gd name="T11" fmla="*/ 3314 h 583"/>
                <a:gd name="T12" fmla="+- 0 10381 9843"/>
                <a:gd name="T13" fmla="*/ T12 w 538"/>
                <a:gd name="T14" fmla="+- 0 3280 2731"/>
                <a:gd name="T15" fmla="*/ 3280 h 583"/>
                <a:gd name="T16" fmla="+- 0 9880 9843"/>
                <a:gd name="T17" fmla="*/ T16 w 538"/>
                <a:gd name="T18" fmla="+- 0 2731 2731"/>
                <a:gd name="T19" fmla="*/ 2731 h 58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538" h="583">
                  <a:moveTo>
                    <a:pt x="37" y="0"/>
                  </a:moveTo>
                  <a:lnTo>
                    <a:pt x="0" y="34"/>
                  </a:lnTo>
                  <a:lnTo>
                    <a:pt x="501" y="583"/>
                  </a:lnTo>
                  <a:lnTo>
                    <a:pt x="538" y="54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09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141" name="Freeform 140">
              <a:extLst>
                <a:ext uri="{FF2B5EF4-FFF2-40B4-BE49-F238E27FC236}">
                  <a16:creationId xmlns:a16="http://schemas.microsoft.com/office/drawing/2014/main" id="{86035564-B7D7-8E46-B480-D10C18C1D1EA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9820" y="2753"/>
              <a:ext cx="583" cy="538"/>
            </a:xfrm>
            <a:custGeom>
              <a:avLst/>
              <a:gdLst>
                <a:gd name="T0" fmla="+- 0 10369 9821"/>
                <a:gd name="T1" fmla="*/ T0 w 583"/>
                <a:gd name="T2" fmla="+- 0 2754 2754"/>
                <a:gd name="T3" fmla="*/ 2754 h 538"/>
                <a:gd name="T4" fmla="+- 0 9821 9821"/>
                <a:gd name="T5" fmla="*/ T4 w 583"/>
                <a:gd name="T6" fmla="+- 0 3255 2754"/>
                <a:gd name="T7" fmla="*/ 3255 h 538"/>
                <a:gd name="T8" fmla="+- 0 9855 9821"/>
                <a:gd name="T9" fmla="*/ T8 w 583"/>
                <a:gd name="T10" fmla="+- 0 3291 2754"/>
                <a:gd name="T11" fmla="*/ 3291 h 538"/>
                <a:gd name="T12" fmla="+- 0 10403 9821"/>
                <a:gd name="T13" fmla="*/ T12 w 583"/>
                <a:gd name="T14" fmla="+- 0 2790 2754"/>
                <a:gd name="T15" fmla="*/ 2790 h 538"/>
                <a:gd name="T16" fmla="+- 0 10369 9821"/>
                <a:gd name="T17" fmla="*/ T16 w 583"/>
                <a:gd name="T18" fmla="+- 0 2754 2754"/>
                <a:gd name="T19" fmla="*/ 2754 h 53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583" h="538">
                  <a:moveTo>
                    <a:pt x="548" y="0"/>
                  </a:moveTo>
                  <a:lnTo>
                    <a:pt x="0" y="501"/>
                  </a:lnTo>
                  <a:lnTo>
                    <a:pt x="34" y="537"/>
                  </a:lnTo>
                  <a:lnTo>
                    <a:pt x="582" y="36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009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142" name="Freeform 141">
              <a:extLst>
                <a:ext uri="{FF2B5EF4-FFF2-40B4-BE49-F238E27FC236}">
                  <a16:creationId xmlns:a16="http://schemas.microsoft.com/office/drawing/2014/main" id="{507C38B5-45A6-3A4D-85E6-5136D68F7ADF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9739" y="2980"/>
              <a:ext cx="745" cy="84"/>
            </a:xfrm>
            <a:custGeom>
              <a:avLst/>
              <a:gdLst>
                <a:gd name="T0" fmla="+- 0 9742 9740"/>
                <a:gd name="T1" fmla="*/ T0 w 745"/>
                <a:gd name="T2" fmla="+- 0 2981 2981"/>
                <a:gd name="T3" fmla="*/ 2981 h 84"/>
                <a:gd name="T4" fmla="+- 0 9740 9740"/>
                <a:gd name="T5" fmla="*/ T4 w 745"/>
                <a:gd name="T6" fmla="+- 0 3031 2981"/>
                <a:gd name="T7" fmla="*/ 3031 h 84"/>
                <a:gd name="T8" fmla="+- 0 10482 9740"/>
                <a:gd name="T9" fmla="*/ T8 w 745"/>
                <a:gd name="T10" fmla="+- 0 3064 2981"/>
                <a:gd name="T11" fmla="*/ 3064 h 84"/>
                <a:gd name="T12" fmla="+- 0 10484 9740"/>
                <a:gd name="T13" fmla="*/ T12 w 745"/>
                <a:gd name="T14" fmla="+- 0 3014 2981"/>
                <a:gd name="T15" fmla="*/ 3014 h 84"/>
                <a:gd name="T16" fmla="+- 0 9742 9740"/>
                <a:gd name="T17" fmla="*/ T16 w 745"/>
                <a:gd name="T18" fmla="+- 0 2981 2981"/>
                <a:gd name="T19" fmla="*/ 2981 h 8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745" h="84">
                  <a:moveTo>
                    <a:pt x="2" y="0"/>
                  </a:moveTo>
                  <a:lnTo>
                    <a:pt x="0" y="50"/>
                  </a:lnTo>
                  <a:lnTo>
                    <a:pt x="742" y="83"/>
                  </a:lnTo>
                  <a:lnTo>
                    <a:pt x="744" y="3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9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143" name="Freeform 142">
              <a:extLst>
                <a:ext uri="{FF2B5EF4-FFF2-40B4-BE49-F238E27FC236}">
                  <a16:creationId xmlns:a16="http://schemas.microsoft.com/office/drawing/2014/main" id="{3FD0E4D5-2D7B-D540-A769-69F3E39F5046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10070" y="2650"/>
              <a:ext cx="84" cy="745"/>
            </a:xfrm>
            <a:custGeom>
              <a:avLst/>
              <a:gdLst>
                <a:gd name="T0" fmla="+- 0 10104 10070"/>
                <a:gd name="T1" fmla="*/ T0 w 84"/>
                <a:gd name="T2" fmla="+- 0 2650 2650"/>
                <a:gd name="T3" fmla="*/ 2650 h 745"/>
                <a:gd name="T4" fmla="+- 0 10070 10070"/>
                <a:gd name="T5" fmla="*/ T4 w 84"/>
                <a:gd name="T6" fmla="+- 0 3392 2650"/>
                <a:gd name="T7" fmla="*/ 3392 h 745"/>
                <a:gd name="T8" fmla="+- 0 10120 10070"/>
                <a:gd name="T9" fmla="*/ T8 w 84"/>
                <a:gd name="T10" fmla="+- 0 3395 2650"/>
                <a:gd name="T11" fmla="*/ 3395 h 745"/>
                <a:gd name="T12" fmla="+- 0 10154 10070"/>
                <a:gd name="T13" fmla="*/ T12 w 84"/>
                <a:gd name="T14" fmla="+- 0 2653 2650"/>
                <a:gd name="T15" fmla="*/ 2653 h 745"/>
                <a:gd name="T16" fmla="+- 0 10104 10070"/>
                <a:gd name="T17" fmla="*/ T16 w 84"/>
                <a:gd name="T18" fmla="+- 0 2650 2650"/>
                <a:gd name="T19" fmla="*/ 2650 h 74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84" h="745">
                  <a:moveTo>
                    <a:pt x="34" y="0"/>
                  </a:moveTo>
                  <a:lnTo>
                    <a:pt x="0" y="742"/>
                  </a:lnTo>
                  <a:lnTo>
                    <a:pt x="50" y="745"/>
                  </a:lnTo>
                  <a:lnTo>
                    <a:pt x="84" y="3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009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cxnSp>
          <p:nvCxnSpPr>
            <p:cNvPr id="144" name="Line 262">
              <a:extLst>
                <a:ext uri="{FF2B5EF4-FFF2-40B4-BE49-F238E27FC236}">
                  <a16:creationId xmlns:a16="http://schemas.microsoft.com/office/drawing/2014/main" id="{8182609D-F949-904B-89F5-3189722AF2A8}"/>
                </a:ext>
              </a:extLst>
            </p:cNvPr>
            <p:cNvCxnSpPr>
              <a:cxnSpLocks noRot="1" noChangeAspect="1" noEditPoints="1" noChangeArrowheads="1" noChangeShapeType="1"/>
            </p:cNvCxnSpPr>
            <p:nvPr/>
          </p:nvCxnSpPr>
          <p:spPr bwMode="auto">
            <a:xfrm>
              <a:off x="10111" y="3007"/>
              <a:ext cx="0" cy="327"/>
            </a:xfrm>
            <a:prstGeom prst="line">
              <a:avLst/>
            </a:prstGeom>
            <a:noFill/>
            <a:ln w="33084">
              <a:solidFill>
                <a:srgbClr val="00944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id="{6F4A742E-EB51-6242-9772-5AA39D2D7770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8868" y="3064"/>
              <a:ext cx="643" cy="459"/>
            </a:xfrm>
            <a:custGeom>
              <a:avLst/>
              <a:gdLst>
                <a:gd name="T0" fmla="+- 0 8897 8869"/>
                <a:gd name="T1" fmla="*/ T0 w 643"/>
                <a:gd name="T2" fmla="+- 0 3065 3065"/>
                <a:gd name="T3" fmla="*/ 3065 h 459"/>
                <a:gd name="T4" fmla="+- 0 8869 8869"/>
                <a:gd name="T5" fmla="*/ T4 w 643"/>
                <a:gd name="T6" fmla="+- 0 3106 3065"/>
                <a:gd name="T7" fmla="*/ 3106 h 459"/>
                <a:gd name="T8" fmla="+- 0 9483 8869"/>
                <a:gd name="T9" fmla="*/ T8 w 643"/>
                <a:gd name="T10" fmla="+- 0 3523 3065"/>
                <a:gd name="T11" fmla="*/ 3523 h 459"/>
                <a:gd name="T12" fmla="+- 0 9511 8869"/>
                <a:gd name="T13" fmla="*/ T12 w 643"/>
                <a:gd name="T14" fmla="+- 0 3482 3065"/>
                <a:gd name="T15" fmla="*/ 3482 h 459"/>
                <a:gd name="T16" fmla="+- 0 8897 8869"/>
                <a:gd name="T17" fmla="*/ T16 w 643"/>
                <a:gd name="T18" fmla="+- 0 3065 3065"/>
                <a:gd name="T19" fmla="*/ 3065 h 45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643" h="459">
                  <a:moveTo>
                    <a:pt x="28" y="0"/>
                  </a:moveTo>
                  <a:lnTo>
                    <a:pt x="0" y="41"/>
                  </a:lnTo>
                  <a:lnTo>
                    <a:pt x="614" y="458"/>
                  </a:lnTo>
                  <a:lnTo>
                    <a:pt x="642" y="417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AE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id="{4B53307B-CECA-B647-B026-4282D7EA2136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8960" y="2972"/>
              <a:ext cx="459" cy="643"/>
            </a:xfrm>
            <a:custGeom>
              <a:avLst/>
              <a:gdLst>
                <a:gd name="T0" fmla="+- 0 9378 8961"/>
                <a:gd name="T1" fmla="*/ T0 w 459"/>
                <a:gd name="T2" fmla="+- 0 2973 2973"/>
                <a:gd name="T3" fmla="*/ 2973 h 643"/>
                <a:gd name="T4" fmla="+- 0 8961 8961"/>
                <a:gd name="T5" fmla="*/ T4 w 459"/>
                <a:gd name="T6" fmla="+- 0 3587 2973"/>
                <a:gd name="T7" fmla="*/ 3587 h 643"/>
                <a:gd name="T8" fmla="+- 0 9002 8961"/>
                <a:gd name="T9" fmla="*/ T8 w 459"/>
                <a:gd name="T10" fmla="+- 0 3615 2973"/>
                <a:gd name="T11" fmla="*/ 3615 h 643"/>
                <a:gd name="T12" fmla="+- 0 9419 8961"/>
                <a:gd name="T13" fmla="*/ T12 w 459"/>
                <a:gd name="T14" fmla="+- 0 3001 2973"/>
                <a:gd name="T15" fmla="*/ 3001 h 643"/>
                <a:gd name="T16" fmla="+- 0 9378 8961"/>
                <a:gd name="T17" fmla="*/ T16 w 459"/>
                <a:gd name="T18" fmla="+- 0 2973 2973"/>
                <a:gd name="T19" fmla="*/ 2973 h 64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459" h="643">
                  <a:moveTo>
                    <a:pt x="417" y="0"/>
                  </a:moveTo>
                  <a:lnTo>
                    <a:pt x="0" y="614"/>
                  </a:lnTo>
                  <a:lnTo>
                    <a:pt x="41" y="642"/>
                  </a:lnTo>
                  <a:lnTo>
                    <a:pt x="458" y="28"/>
                  </a:lnTo>
                  <a:lnTo>
                    <a:pt x="417" y="0"/>
                  </a:lnTo>
                  <a:close/>
                </a:path>
              </a:pathLst>
            </a:custGeom>
            <a:solidFill>
              <a:srgbClr val="00AE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147" name="Freeform 146">
              <a:extLst>
                <a:ext uri="{FF2B5EF4-FFF2-40B4-BE49-F238E27FC236}">
                  <a16:creationId xmlns:a16="http://schemas.microsoft.com/office/drawing/2014/main" id="{FC29E67E-F7EB-014B-8454-6E68304CFE92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8820" y="3199"/>
              <a:ext cx="739" cy="190"/>
            </a:xfrm>
            <a:custGeom>
              <a:avLst/>
              <a:gdLst>
                <a:gd name="T0" fmla="+- 0 9550 8821"/>
                <a:gd name="T1" fmla="*/ T0 w 739"/>
                <a:gd name="T2" fmla="+- 0 3199 3199"/>
                <a:gd name="T3" fmla="*/ 3199 h 190"/>
                <a:gd name="T4" fmla="+- 0 8821 8821"/>
                <a:gd name="T5" fmla="*/ T4 w 739"/>
                <a:gd name="T6" fmla="+- 0 3340 3199"/>
                <a:gd name="T7" fmla="*/ 3340 h 190"/>
                <a:gd name="T8" fmla="+- 0 8830 8821"/>
                <a:gd name="T9" fmla="*/ T8 w 739"/>
                <a:gd name="T10" fmla="+- 0 3389 3199"/>
                <a:gd name="T11" fmla="*/ 3389 h 190"/>
                <a:gd name="T12" fmla="+- 0 9559 8821"/>
                <a:gd name="T13" fmla="*/ T12 w 739"/>
                <a:gd name="T14" fmla="+- 0 3248 3199"/>
                <a:gd name="T15" fmla="*/ 3248 h 190"/>
                <a:gd name="T16" fmla="+- 0 9550 8821"/>
                <a:gd name="T17" fmla="*/ T16 w 739"/>
                <a:gd name="T18" fmla="+- 0 3199 3199"/>
                <a:gd name="T19" fmla="*/ 3199 h 19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739" h="190">
                  <a:moveTo>
                    <a:pt x="729" y="0"/>
                  </a:moveTo>
                  <a:lnTo>
                    <a:pt x="0" y="141"/>
                  </a:lnTo>
                  <a:lnTo>
                    <a:pt x="9" y="190"/>
                  </a:lnTo>
                  <a:lnTo>
                    <a:pt x="738" y="49"/>
                  </a:lnTo>
                  <a:lnTo>
                    <a:pt x="729" y="0"/>
                  </a:lnTo>
                  <a:close/>
                </a:path>
              </a:pathLst>
            </a:custGeom>
            <a:solidFill>
              <a:srgbClr val="00AE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C61C4377-90FE-1A42-9059-C6EC74FCD016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9095" y="2924"/>
              <a:ext cx="190" cy="739"/>
            </a:xfrm>
            <a:custGeom>
              <a:avLst/>
              <a:gdLst>
                <a:gd name="T0" fmla="+- 0 9144 9095"/>
                <a:gd name="T1" fmla="*/ T0 w 190"/>
                <a:gd name="T2" fmla="+- 0 2925 2925"/>
                <a:gd name="T3" fmla="*/ 2925 h 739"/>
                <a:gd name="T4" fmla="+- 0 9095 9095"/>
                <a:gd name="T5" fmla="*/ T4 w 190"/>
                <a:gd name="T6" fmla="+- 0 2934 2925"/>
                <a:gd name="T7" fmla="*/ 2934 h 739"/>
                <a:gd name="T8" fmla="+- 0 9236 9095"/>
                <a:gd name="T9" fmla="*/ T8 w 190"/>
                <a:gd name="T10" fmla="+- 0 3663 2925"/>
                <a:gd name="T11" fmla="*/ 3663 h 739"/>
                <a:gd name="T12" fmla="+- 0 9285 9095"/>
                <a:gd name="T13" fmla="*/ T12 w 190"/>
                <a:gd name="T14" fmla="+- 0 3654 2925"/>
                <a:gd name="T15" fmla="*/ 3654 h 739"/>
                <a:gd name="T16" fmla="+- 0 9144 9095"/>
                <a:gd name="T17" fmla="*/ T16 w 190"/>
                <a:gd name="T18" fmla="+- 0 2925 2925"/>
                <a:gd name="T19" fmla="*/ 2925 h 73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90" h="739">
                  <a:moveTo>
                    <a:pt x="49" y="0"/>
                  </a:moveTo>
                  <a:lnTo>
                    <a:pt x="0" y="9"/>
                  </a:lnTo>
                  <a:lnTo>
                    <a:pt x="141" y="738"/>
                  </a:lnTo>
                  <a:lnTo>
                    <a:pt x="190" y="729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AE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343645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51"/>
          <p:cNvSpPr txBox="1">
            <a:spLocks noGrp="1"/>
          </p:cNvSpPr>
          <p:nvPr>
            <p:ph type="title"/>
          </p:nvPr>
        </p:nvSpPr>
        <p:spPr>
          <a:xfrm>
            <a:off x="1354866" y="3478625"/>
            <a:ext cx="10075200" cy="13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sz="4000" dirty="0"/>
              <a:t>SVĒTK</a:t>
            </a:r>
            <a:r>
              <a:rPr lang="lv-LV" sz="4000" dirty="0"/>
              <a:t>U</a:t>
            </a:r>
            <a:r>
              <a:rPr lang="en-US" sz="4000" dirty="0"/>
              <a:t> PROGRAMMA</a:t>
            </a:r>
            <a:endParaRPr sz="40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653142" y="1556792"/>
            <a:ext cx="10912325" cy="4968552"/>
          </a:xfrm>
        </p:spPr>
        <p:txBody>
          <a:bodyPr/>
          <a:lstStyle/>
          <a:p>
            <a:pPr marL="571500" indent="-342900">
              <a:buFont typeface="Arial" panose="020B0604020202020204" pitchFamily="34" charset="0"/>
              <a:buChar char="•"/>
            </a:pPr>
            <a:r>
              <a:rPr lang="lv-LV" sz="19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Dace Adviljone</a:t>
            </a:r>
            <a:r>
              <a:rPr lang="lv-LV" sz="19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    				</a:t>
            </a:r>
            <a:r>
              <a:rPr lang="lv-LV" sz="1900" i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Pirmo reizi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lv-LV" sz="19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Agris </a:t>
            </a:r>
            <a:r>
              <a:rPr lang="lv-LV" sz="19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Daņiļevičs</a:t>
            </a:r>
            <a:r>
              <a:rPr lang="lv-LV" sz="19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				Guna </a:t>
            </a:r>
            <a:r>
              <a:rPr lang="lv-LV" sz="19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Trukšāne</a:t>
            </a:r>
            <a:endParaRPr lang="lv-LV" sz="19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lv-LV" sz="19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Inga Pulmane</a:t>
            </a:r>
            <a:r>
              <a:rPr lang="lv-LV" sz="19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				</a:t>
            </a:r>
            <a:r>
              <a:rPr lang="lv-LV" sz="19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Reinis Rešetins</a:t>
            </a:r>
            <a:r>
              <a:rPr lang="lv-LV" sz="19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	 	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lv-LV" sz="19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Indra Ozoliņa</a:t>
            </a:r>
            <a:r>
              <a:rPr lang="lv-LV" sz="19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				</a:t>
            </a:r>
            <a:r>
              <a:rPr lang="lv-LV" sz="19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Dagmāra </a:t>
            </a:r>
            <a:r>
              <a:rPr lang="lv-LV" sz="19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Bārbale</a:t>
            </a:r>
            <a:endParaRPr lang="lv-LV" sz="19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lv-LV" sz="19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Ilmārs </a:t>
            </a:r>
            <a:r>
              <a:rPr lang="lv-LV" sz="19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Dreļs</a:t>
            </a:r>
            <a:r>
              <a:rPr lang="lv-LV" sz="19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  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lv-LV" sz="19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Jānis Ērglis</a:t>
            </a:r>
            <a:r>
              <a:rPr lang="lv-LV" sz="19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    		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lv-LV" sz="19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Taiga </a:t>
            </a:r>
            <a:r>
              <a:rPr lang="lv-LV" sz="19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Ludborža</a:t>
            </a:r>
            <a:r>
              <a:rPr lang="lv-LV" sz="19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   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lv-LV" sz="19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Ilze </a:t>
            </a:r>
            <a:r>
              <a:rPr lang="lv-LV" sz="19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Mažāne</a:t>
            </a:r>
            <a:r>
              <a:rPr lang="lv-LV" sz="19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				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lv-LV" sz="19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Iluta </a:t>
            </a:r>
            <a:r>
              <a:rPr lang="lv-LV" sz="19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Mistre</a:t>
            </a:r>
            <a:endParaRPr lang="lv-LV" sz="19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lv-LV" sz="19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Zanda Mūrniece</a:t>
            </a:r>
            <a:r>
              <a:rPr lang="lv-LV" sz="19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				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lv-LV" sz="19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Iveta Pētersone – Lazdāne</a:t>
            </a:r>
            <a:r>
              <a:rPr lang="lv-LV" sz="19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				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lv-LV" sz="19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Jānis Purviņš</a:t>
            </a:r>
            <a:r>
              <a:rPr lang="lv-LV" sz="19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					</a:t>
            </a:r>
          </a:p>
          <a:p>
            <a:endParaRPr lang="lv-LV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83637" y="719931"/>
            <a:ext cx="8080698" cy="655320"/>
          </a:xfrm>
        </p:spPr>
        <p:txBody>
          <a:bodyPr/>
          <a:lstStyle/>
          <a:p>
            <a:r>
              <a:rPr lang="lv-LV" dirty="0">
                <a:solidFill>
                  <a:schemeClr val="tx1"/>
                </a:solidFill>
              </a:rPr>
              <a:t>Virsvadītāji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8868597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lv-LV" b="1" dirty="0"/>
              <a:t>Ingrīda Edīte Saulīte</a:t>
            </a:r>
            <a:endParaRPr lang="lv-LV" dirty="0"/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lv-LV" b="1" dirty="0"/>
              <a:t>Liene Lūse</a:t>
            </a:r>
            <a:r>
              <a:rPr lang="lv-LV" dirty="0"/>
              <a:t>   		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lv-LV" b="1" dirty="0"/>
              <a:t>Inta Dimante</a:t>
            </a:r>
            <a:r>
              <a:rPr lang="lv-LV" dirty="0"/>
              <a:t>     	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lv-LV" b="1" dirty="0"/>
              <a:t>Baiba Rasma </a:t>
            </a:r>
            <a:r>
              <a:rPr lang="lv-LV" b="1" dirty="0" err="1"/>
              <a:t>Šteina</a:t>
            </a:r>
            <a:r>
              <a:rPr lang="lv-LV" dirty="0"/>
              <a:t>   	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lv-LV" b="1" dirty="0"/>
              <a:t>Taisa Aruma</a:t>
            </a:r>
            <a:r>
              <a:rPr lang="lv-LV" dirty="0"/>
              <a:t>    	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lv-LV" b="1" dirty="0"/>
              <a:t>Ojārs Lamass</a:t>
            </a:r>
            <a:r>
              <a:rPr lang="lv-LV" dirty="0"/>
              <a:t>   	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lv-LV" b="1" dirty="0"/>
              <a:t>Janīna </a:t>
            </a:r>
            <a:r>
              <a:rPr lang="lv-LV" b="1" dirty="0" err="1"/>
              <a:t>Nurka</a:t>
            </a:r>
            <a:r>
              <a:rPr lang="lv-LV" dirty="0"/>
              <a:t>   	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lv-LV" b="1" dirty="0"/>
              <a:t>Olga Freiberga</a:t>
            </a:r>
            <a:r>
              <a:rPr lang="lv-LV" dirty="0"/>
              <a:t>  	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lv-LV" b="1" dirty="0"/>
              <a:t>Indra Filipsone</a:t>
            </a:r>
            <a:r>
              <a:rPr lang="lv-LV" dirty="0"/>
              <a:t>   	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lv-LV" b="1" dirty="0"/>
              <a:t>Rita Spalva</a:t>
            </a:r>
            <a:r>
              <a:rPr lang="lv-LV" dirty="0"/>
              <a:t>  		</a:t>
            </a:r>
          </a:p>
          <a:p>
            <a:endParaRPr lang="lv-LV" dirty="0"/>
          </a:p>
          <a:p>
            <a:endParaRPr lang="lv-LV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>
                <a:solidFill>
                  <a:schemeClr val="tx1"/>
                </a:solidFill>
              </a:rPr>
              <a:t>Goda virsvadītāji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9017022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51"/>
          <p:cNvSpPr txBox="1">
            <a:spLocks noGrp="1"/>
          </p:cNvSpPr>
          <p:nvPr>
            <p:ph type="title"/>
          </p:nvPr>
        </p:nvSpPr>
        <p:spPr>
          <a:xfrm>
            <a:off x="737028" y="3194419"/>
            <a:ext cx="10075200" cy="13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lv-LV" sz="4000" dirty="0"/>
              <a:t>SIMFONISKĀS MŪZIKAS KONCERTS</a:t>
            </a:r>
            <a:br>
              <a:rPr lang="lv-LV" sz="4000" dirty="0"/>
            </a:br>
            <a:r>
              <a:rPr lang="lv-LV" sz="4000" dirty="0"/>
              <a:t>«SIMFONISKIE ROTĀJUMI»</a:t>
            </a:r>
            <a:endParaRPr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9283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>
            <a:spLocks noGrp="1"/>
          </p:cNvSpPr>
          <p:nvPr>
            <p:ph type="body" idx="1"/>
          </p:nvPr>
        </p:nvSpPr>
        <p:spPr>
          <a:xfrm>
            <a:off x="547021" y="2059806"/>
            <a:ext cx="3587657" cy="4062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2000"/>
            </a:pPr>
            <a:r>
              <a:rPr lang="lv-LV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Koncertā uzstāsies </a:t>
            </a: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2000"/>
            </a:pPr>
            <a:r>
              <a:rPr lang="lv-LV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 apvienotie simfoniskie orķestri,</a:t>
            </a:r>
            <a:r>
              <a:rPr lang="lv-LV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kuros kopā ir apmēram </a:t>
            </a:r>
            <a:r>
              <a:rPr lang="lv-LV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800 dalībnieku no 30 Latvijas izglītības iestāžu simfoniskajiem un kamerorķestriem</a:t>
            </a:r>
            <a:endParaRPr lang="en-US" b="1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FB6269-CCCB-AF4C-B894-FAAE95B12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7750" y="1486937"/>
            <a:ext cx="7759148" cy="491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886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>
            <a:spLocks noGrp="1"/>
          </p:cNvSpPr>
          <p:nvPr>
            <p:ph type="body" idx="1"/>
          </p:nvPr>
        </p:nvSpPr>
        <p:spPr>
          <a:xfrm>
            <a:off x="586777" y="1801388"/>
            <a:ext cx="3587657" cy="4062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150000"/>
              </a:lnSpc>
              <a:spcBef>
                <a:spcPts val="0"/>
              </a:spcBef>
              <a:buClrTx/>
              <a:buSzTx/>
            </a:pPr>
            <a:r>
              <a:rPr lang="lv-LV" sz="1700" kern="12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Koncertā skanēs dažādu paaudžu latviešu komponistu mūzika, kā arī tiks </a:t>
            </a:r>
            <a:r>
              <a:rPr lang="lv-LV" sz="1700" kern="120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pirmatskaņoti</a:t>
            </a:r>
            <a:r>
              <a:rPr lang="lv-LV" sz="1700" kern="12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jaundarbi, ko radījuši: </a:t>
            </a:r>
          </a:p>
          <a:p>
            <a:pPr lvl="0" indent="-342900">
              <a:lnSpc>
                <a:spcPct val="150000"/>
              </a:lnSpc>
              <a:buClr>
                <a:srgbClr val="FFCB05"/>
              </a:buClr>
              <a:buFont typeface="Helvetica Neue"/>
              <a:buChar char="●"/>
            </a:pPr>
            <a:r>
              <a:rPr lang="lv-LV" sz="1700" kern="12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Selga Mence</a:t>
            </a:r>
          </a:p>
          <a:p>
            <a:pPr lvl="0" indent="-342900">
              <a:lnSpc>
                <a:spcPct val="150000"/>
              </a:lnSpc>
              <a:buClr>
                <a:srgbClr val="FFCB05"/>
              </a:buClr>
              <a:buFont typeface="Helvetica Neue"/>
              <a:buChar char="●"/>
            </a:pPr>
            <a:r>
              <a:rPr lang="lv-LV" sz="1700" kern="12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Dzintra </a:t>
            </a:r>
            <a:r>
              <a:rPr lang="lv-LV" sz="1700" kern="120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Kurme</a:t>
            </a:r>
            <a:r>
              <a:rPr lang="lv-LV" sz="1700" kern="12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–</a:t>
            </a:r>
            <a:r>
              <a:rPr lang="lv-LV" sz="1700" kern="120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Gedroica</a:t>
            </a:r>
            <a:endParaRPr lang="lv-LV" sz="1700" kern="12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indent="-342900">
              <a:lnSpc>
                <a:spcPct val="150000"/>
              </a:lnSpc>
              <a:buClr>
                <a:srgbClr val="FFCB05"/>
              </a:buClr>
              <a:buFont typeface="Helvetica Neue"/>
              <a:buChar char="●"/>
            </a:pPr>
            <a:r>
              <a:rPr lang="lv-LV" sz="1700" kern="12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Anna Veismane</a:t>
            </a:r>
          </a:p>
          <a:p>
            <a:pPr lvl="0" indent="-342900">
              <a:lnSpc>
                <a:spcPct val="150000"/>
              </a:lnSpc>
              <a:buClr>
                <a:srgbClr val="FFCB05"/>
              </a:buClr>
              <a:buFont typeface="Helvetica Neue"/>
              <a:buChar char="●"/>
            </a:pPr>
            <a:r>
              <a:rPr lang="lv-LV" sz="1700" kern="12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Aivars Broks</a:t>
            </a:r>
          </a:p>
          <a:p>
            <a:pPr lvl="0" indent="-342900">
              <a:lnSpc>
                <a:spcPct val="150000"/>
              </a:lnSpc>
              <a:buClr>
                <a:srgbClr val="FFCB05"/>
              </a:buClr>
              <a:buFont typeface="Helvetica Neue"/>
              <a:buChar char="●"/>
            </a:pPr>
            <a:r>
              <a:rPr lang="lv-LV" sz="1700" kern="12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Andris Balodis </a:t>
            </a:r>
          </a:p>
          <a:p>
            <a:pPr lvl="0" indent="-342900">
              <a:lnSpc>
                <a:spcPct val="150000"/>
              </a:lnSpc>
              <a:buClr>
                <a:srgbClr val="FFCB05"/>
              </a:buClr>
              <a:buFont typeface="Helvetica Neue"/>
              <a:buChar char="●"/>
            </a:pPr>
            <a:r>
              <a:rPr lang="lv-LV" sz="1700" kern="12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Mārtiņš </a:t>
            </a:r>
            <a:r>
              <a:rPr lang="lv-LV" sz="1700" kern="120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Miļevskis</a:t>
            </a:r>
            <a:endParaRPr lang="en-US" sz="1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 descr="A picture containing music, brass, indoor, sitting&#10;&#10;Description automatically generated">
            <a:extLst>
              <a:ext uri="{FF2B5EF4-FFF2-40B4-BE49-F238E27FC236}">
                <a16:creationId xmlns:a16="http://schemas.microsoft.com/office/drawing/2014/main" id="{6BEDD952-30DA-A04E-9C50-89E13030D8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3516" y="1542970"/>
            <a:ext cx="7390195" cy="491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0420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>
            <a:spLocks noGrp="1"/>
          </p:cNvSpPr>
          <p:nvPr>
            <p:ph type="body" idx="1"/>
          </p:nvPr>
        </p:nvSpPr>
        <p:spPr>
          <a:xfrm>
            <a:off x="586777" y="2149512"/>
            <a:ext cx="9829432" cy="4062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342900">
              <a:lnSpc>
                <a:spcPct val="150000"/>
              </a:lnSpc>
              <a:buClr>
                <a:srgbClr val="FFCB05"/>
              </a:buClr>
              <a:buFont typeface="Helvetica Neue"/>
              <a:buChar char="●"/>
            </a:pPr>
            <a:r>
              <a:rPr lang="lv-LV" kern="12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</a:t>
            </a:r>
            <a:r>
              <a:rPr lang="lv-LV" dirty="0"/>
              <a:t>ākslinieciskais vadītājs </a:t>
            </a:r>
            <a:r>
              <a:rPr lang="lv-LV" b="1" dirty="0"/>
              <a:t>Normunds Dreģis</a:t>
            </a:r>
          </a:p>
          <a:p>
            <a:pPr lvl="0" indent="-342900">
              <a:lnSpc>
                <a:spcPct val="150000"/>
              </a:lnSpc>
              <a:buClr>
                <a:srgbClr val="FFCB05"/>
              </a:buClr>
              <a:buFont typeface="Helvetica Neue"/>
              <a:buChar char="●"/>
            </a:pPr>
            <a:r>
              <a:rPr lang="lv-LV" dirty="0"/>
              <a:t>Režisors un videomākslinieks	</a:t>
            </a:r>
            <a:r>
              <a:rPr lang="lv-LV" b="1" dirty="0"/>
              <a:t>Roberts Rubīns</a:t>
            </a:r>
          </a:p>
          <a:p>
            <a:pPr lvl="0" indent="-342900">
              <a:lnSpc>
                <a:spcPct val="150000"/>
              </a:lnSpc>
              <a:buClr>
                <a:srgbClr val="FFCB05"/>
              </a:buClr>
              <a:buFont typeface="Helvetica Neue"/>
              <a:buChar char="●"/>
            </a:pPr>
            <a:r>
              <a:rPr lang="lv-LV" dirty="0"/>
              <a:t>Gaismu mākslinieks </a:t>
            </a:r>
            <a:r>
              <a:rPr lang="lv-LV" b="1" dirty="0"/>
              <a:t>Mārtiņš Feldmanis</a:t>
            </a:r>
          </a:p>
          <a:p>
            <a:pPr lvl="0" indent="-342900">
              <a:lnSpc>
                <a:spcPct val="150000"/>
              </a:lnSpc>
              <a:buClr>
                <a:srgbClr val="FFCB05"/>
              </a:buClr>
              <a:buFont typeface="Helvetica Neue"/>
              <a:buChar char="●"/>
            </a:pPr>
            <a:r>
              <a:rPr lang="lv-LV" dirty="0"/>
              <a:t>Projekta vadītājs </a:t>
            </a:r>
            <a:r>
              <a:rPr lang="lv-LV" b="1" dirty="0"/>
              <a:t>Egils </a:t>
            </a:r>
            <a:r>
              <a:rPr lang="lv-LV" b="1" dirty="0" err="1"/>
              <a:t>Šķetris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AA4E5240-75BA-D44C-BB35-FAB8371EE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0902" y="645790"/>
            <a:ext cx="8080698" cy="655320"/>
          </a:xfrm>
        </p:spPr>
        <p:txBody>
          <a:bodyPr/>
          <a:lstStyle/>
          <a:p>
            <a:r>
              <a:rPr lang="lv-LV" dirty="0"/>
              <a:t>Radošā komanda</a:t>
            </a:r>
          </a:p>
        </p:txBody>
      </p:sp>
    </p:spTree>
    <p:extLst>
      <p:ext uri="{BB962C8B-B14F-4D97-AF65-F5344CB8AC3E}">
        <p14:creationId xmlns:p14="http://schemas.microsoft.com/office/powerpoint/2010/main" val="8089464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51"/>
          <p:cNvSpPr txBox="1">
            <a:spLocks noGrp="1"/>
          </p:cNvSpPr>
          <p:nvPr>
            <p:ph type="title"/>
          </p:nvPr>
        </p:nvSpPr>
        <p:spPr>
          <a:xfrm>
            <a:off x="737028" y="3194419"/>
            <a:ext cx="10075200" cy="13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lv-LV" sz="4000" dirty="0"/>
              <a:t>PŪTĒJU ORĶESTRU KONCERTS</a:t>
            </a:r>
            <a:br>
              <a:rPr lang="lv-LV" sz="4000" dirty="0"/>
            </a:br>
            <a:r>
              <a:rPr lang="lv-LV" sz="4000" dirty="0"/>
              <a:t>«SKAŅU ROTA LATVIJAI»</a:t>
            </a:r>
            <a:endParaRPr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5547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>
            <a:spLocks noGrp="1"/>
          </p:cNvSpPr>
          <p:nvPr>
            <p:ph type="body" idx="1"/>
          </p:nvPr>
        </p:nvSpPr>
        <p:spPr>
          <a:xfrm>
            <a:off x="540036" y="3429000"/>
            <a:ext cx="4203883" cy="3148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ts val="2000"/>
            </a:pPr>
            <a:r>
              <a:rPr lang="lv-LV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Latvijas skolu pūtēju orķestru dalībnieki:  </a:t>
            </a:r>
            <a:r>
              <a:rPr lang="lv-LV" b="1" u="sng" dirty="0">
                <a:solidFill>
                  <a:srgbClr val="086BB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1600</a:t>
            </a:r>
          </a:p>
          <a:p>
            <a:pPr marL="0" lvl="0" indent="0" algn="ctr">
              <a:spcBef>
                <a:spcPts val="0"/>
              </a:spcBef>
              <a:buClr>
                <a:srgbClr val="000000"/>
              </a:buClr>
              <a:buSzPts val="2000"/>
            </a:pPr>
            <a:endParaRPr lang="en-US" sz="2000" b="1" u="sng" dirty="0">
              <a:solidFill>
                <a:srgbClr val="086BB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0" indent="0">
              <a:buClr>
                <a:srgbClr val="FFCB05"/>
              </a:buClr>
            </a:pPr>
            <a:r>
              <a:rPr lang="lv-LV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TIKAI latviešu un lietuviešu komponistu skaņdarbi</a:t>
            </a:r>
            <a:endParaRPr lang="en-US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6" name="Google Shape;106;p18"/>
          <p:cNvSpPr txBox="1">
            <a:spLocks noGrp="1"/>
          </p:cNvSpPr>
          <p:nvPr>
            <p:ph type="body" idx="3"/>
          </p:nvPr>
        </p:nvSpPr>
        <p:spPr>
          <a:xfrm>
            <a:off x="289209" y="2136378"/>
            <a:ext cx="3972329" cy="1292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lv-LV" sz="18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Mūsdienīgs, dzīvespriecīgs,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lv-LV" sz="18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uzmundrinošs, iedvesmojošs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lv-LV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Latvijas skaņu rotājums</a:t>
            </a:r>
            <a:endParaRPr lang="en-US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838FD0B0-B011-A74A-9F5E-78122B61A94B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94746" y="743207"/>
            <a:ext cx="6657218" cy="537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8921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>
            <a:spLocks noGrp="1"/>
          </p:cNvSpPr>
          <p:nvPr>
            <p:ph type="body" idx="1"/>
          </p:nvPr>
        </p:nvSpPr>
        <p:spPr>
          <a:xfrm>
            <a:off x="586777" y="2149512"/>
            <a:ext cx="9829432" cy="4062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342900">
              <a:lnSpc>
                <a:spcPct val="150000"/>
              </a:lnSpc>
              <a:buClr>
                <a:srgbClr val="FFCB05"/>
              </a:buClr>
              <a:buFont typeface="Helvetica Neue"/>
              <a:buChar char="●"/>
            </a:pPr>
            <a:r>
              <a:rPr lang="lv-LV" kern="12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Koncepcijas autore, koncerta mākslinieciskā vadītāja, </a:t>
            </a:r>
            <a:r>
              <a:rPr lang="lv-LV" kern="120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horeogrāfe</a:t>
            </a:r>
            <a:r>
              <a:rPr lang="lv-LV" kern="12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lv-LV" b="1" dirty="0"/>
              <a:t>Ilze Līviņa</a:t>
            </a:r>
          </a:p>
          <a:p>
            <a:pPr lvl="0" indent="-342900">
              <a:lnSpc>
                <a:spcPct val="150000"/>
              </a:lnSpc>
              <a:buClr>
                <a:srgbClr val="FFCB05"/>
              </a:buClr>
              <a:buFont typeface="Helvetica Neue"/>
              <a:buChar char="●"/>
            </a:pPr>
            <a:r>
              <a:rPr lang="lv-LV" dirty="0"/>
              <a:t>Režisore </a:t>
            </a:r>
            <a:r>
              <a:rPr lang="lv-LV" b="1" dirty="0"/>
              <a:t>Inga </a:t>
            </a:r>
            <a:r>
              <a:rPr lang="lv-LV" b="1" dirty="0" err="1"/>
              <a:t>Krišāne</a:t>
            </a:r>
            <a:endParaRPr lang="lv-LV" b="1" dirty="0"/>
          </a:p>
          <a:p>
            <a:pPr lvl="0" indent="-342900">
              <a:lnSpc>
                <a:spcPct val="150000"/>
              </a:lnSpc>
              <a:buClr>
                <a:srgbClr val="FFCB05"/>
              </a:buClr>
              <a:buFont typeface="Helvetica Neue"/>
              <a:buChar char="●"/>
            </a:pPr>
            <a:r>
              <a:rPr lang="lv-LV" dirty="0"/>
              <a:t>Scenogrāfs </a:t>
            </a:r>
            <a:r>
              <a:rPr lang="lv-LV" b="1" dirty="0"/>
              <a:t>Rūdolfs Baltiņš</a:t>
            </a:r>
          </a:p>
          <a:p>
            <a:pPr lvl="0" indent="-342900">
              <a:lnSpc>
                <a:spcPct val="150000"/>
              </a:lnSpc>
              <a:buClr>
                <a:srgbClr val="FFCB05"/>
              </a:buClr>
              <a:buFont typeface="Helvetica Neue"/>
              <a:buChar char="●"/>
            </a:pPr>
            <a:r>
              <a:rPr lang="lv-LV" dirty="0"/>
              <a:t>Projekta vadītājs </a:t>
            </a:r>
            <a:r>
              <a:rPr lang="lv-LV" b="1" dirty="0"/>
              <a:t>Egils </a:t>
            </a:r>
            <a:r>
              <a:rPr lang="lv-LV" b="1" dirty="0" err="1"/>
              <a:t>Šķetris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AA4E5240-75BA-D44C-BB35-FAB8371EE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0902" y="645790"/>
            <a:ext cx="8080698" cy="655320"/>
          </a:xfrm>
        </p:spPr>
        <p:txBody>
          <a:bodyPr/>
          <a:lstStyle/>
          <a:p>
            <a:r>
              <a:rPr lang="lv-LV" dirty="0"/>
              <a:t>Projekta mākslinieciskā grupa</a:t>
            </a:r>
          </a:p>
        </p:txBody>
      </p:sp>
    </p:spTree>
    <p:extLst>
      <p:ext uri="{BB962C8B-B14F-4D97-AF65-F5344CB8AC3E}">
        <p14:creationId xmlns:p14="http://schemas.microsoft.com/office/powerpoint/2010/main" val="37294476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188353-BE7C-E146-BA69-A0391AC166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126" b="787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973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8C15A143-918D-7C41-B1A5-D5EC7D1187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1" t="1459" r="1111" b="1666"/>
          <a:stretch/>
        </p:blipFill>
        <p:spPr>
          <a:xfrm>
            <a:off x="0" y="0"/>
            <a:ext cx="103828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171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>
            <a:spLocks noGrp="1"/>
          </p:cNvSpPr>
          <p:nvPr>
            <p:ph type="body" idx="1"/>
          </p:nvPr>
        </p:nvSpPr>
        <p:spPr>
          <a:xfrm>
            <a:off x="586777" y="2149512"/>
            <a:ext cx="9829432" cy="4062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342900">
              <a:lnSpc>
                <a:spcPct val="150000"/>
              </a:lnSpc>
              <a:buClr>
                <a:srgbClr val="FFCB05"/>
              </a:buClr>
              <a:buFont typeface="Helvetica Neue"/>
              <a:buChar char="●"/>
            </a:pPr>
            <a:r>
              <a:rPr lang="lv-LV" b="1" kern="12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Haralds Bārzdiņš</a:t>
            </a:r>
          </a:p>
          <a:p>
            <a:pPr lvl="0" indent="-342900">
              <a:lnSpc>
                <a:spcPct val="150000"/>
              </a:lnSpc>
              <a:buClr>
                <a:srgbClr val="FFCB05"/>
              </a:buClr>
              <a:buFont typeface="Helvetica Neue"/>
              <a:buChar char="●"/>
            </a:pPr>
            <a:r>
              <a:rPr lang="lv-LV" b="1" kern="12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Agris Celms</a:t>
            </a:r>
          </a:p>
          <a:p>
            <a:pPr lvl="0" indent="-342900">
              <a:lnSpc>
                <a:spcPct val="150000"/>
              </a:lnSpc>
              <a:buClr>
                <a:srgbClr val="FFCB05"/>
              </a:buClr>
              <a:buFont typeface="Helvetica Neue"/>
              <a:buChar char="●"/>
            </a:pPr>
            <a:r>
              <a:rPr lang="lv-LV" b="1" kern="12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Sandors Līviņš</a:t>
            </a:r>
          </a:p>
          <a:p>
            <a:pPr lvl="0" indent="-342900">
              <a:lnSpc>
                <a:spcPct val="150000"/>
              </a:lnSpc>
              <a:buClr>
                <a:srgbClr val="FFCB05"/>
              </a:buClr>
              <a:buFont typeface="Helvetica Neue"/>
              <a:buChar char="●"/>
            </a:pPr>
            <a:r>
              <a:rPr lang="lv-LV" b="1" kern="12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Romāns Ivanovs</a:t>
            </a:r>
            <a:endParaRPr lang="en-US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AA4E5240-75BA-D44C-BB35-FAB8371EE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0902" y="645790"/>
            <a:ext cx="8080698" cy="655320"/>
          </a:xfrm>
        </p:spPr>
        <p:txBody>
          <a:bodyPr/>
          <a:lstStyle/>
          <a:p>
            <a:r>
              <a:rPr lang="lv-LV" dirty="0"/>
              <a:t>Virsdiriģenti novados</a:t>
            </a:r>
          </a:p>
        </p:txBody>
      </p:sp>
    </p:spTree>
    <p:extLst>
      <p:ext uri="{BB962C8B-B14F-4D97-AF65-F5344CB8AC3E}">
        <p14:creationId xmlns:p14="http://schemas.microsoft.com/office/powerpoint/2010/main" val="40436894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66"/>
          <p:cNvSpPr txBox="1">
            <a:spLocks noGrp="1"/>
          </p:cNvSpPr>
          <p:nvPr>
            <p:ph type="title"/>
          </p:nvPr>
        </p:nvSpPr>
        <p:spPr>
          <a:xfrm>
            <a:off x="1354866" y="3478625"/>
            <a:ext cx="10075200" cy="13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Open Sans ExtraBold"/>
              <a:buNone/>
            </a:pPr>
            <a:r>
              <a:rPr lang="en-US" sz="3600"/>
              <a:t>PALDIES PAR UZMANĪBU!</a:t>
            </a:r>
            <a:endParaRPr sz="36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41"/>
          <p:cNvSpPr txBox="1">
            <a:spLocks noGrp="1"/>
          </p:cNvSpPr>
          <p:nvPr>
            <p:ph type="body" idx="1"/>
          </p:nvPr>
        </p:nvSpPr>
        <p:spPr>
          <a:xfrm>
            <a:off x="608250" y="1746525"/>
            <a:ext cx="10975500" cy="40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 lang="lv-LV" b="1" dirty="0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 lang="lv-LV" b="1" dirty="0"/>
          </a:p>
          <a:p>
            <a:pPr lvl="2" indent="-342900">
              <a:lnSpc>
                <a:spcPct val="80000"/>
              </a:lnSpc>
              <a:spcBef>
                <a:spcPts val="280"/>
              </a:spcBef>
              <a:buFont typeface="Helvetica Neue"/>
              <a:buChar char="●"/>
            </a:pPr>
            <a:endParaRPr lang="lv-LV" dirty="0"/>
          </a:p>
          <a:p>
            <a:pPr marL="457200" lvl="0" indent="-342900" algn="l" rtl="0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SzPts val="1800"/>
              <a:buChar char="●"/>
            </a:pPr>
            <a:endParaRPr lang="lv-LV" b="1" dirty="0"/>
          </a:p>
          <a:p>
            <a:pPr marL="457200" lvl="0" indent="-342900" algn="l" rtl="0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SzPts val="1800"/>
              <a:buChar char="●"/>
            </a:pPr>
            <a:endParaRPr lang="lv-LV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dirty="0"/>
          </a:p>
          <a:p>
            <a:pPr marL="457200" lvl="0" indent="-342900" algn="l" rtl="0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SzPts val="1800"/>
              <a:buChar char="●"/>
            </a:pPr>
            <a:endParaRPr b="1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CB05"/>
              </a:buClr>
              <a:buSzPts val="1800"/>
              <a:buFont typeface="Helvetica Neue"/>
              <a:buNone/>
            </a:pPr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4B008C-3828-4CEE-A4D0-14BEEE11C1DA}"/>
              </a:ext>
            </a:extLst>
          </p:cNvPr>
          <p:cNvSpPr/>
          <p:nvPr/>
        </p:nvSpPr>
        <p:spPr>
          <a:xfrm>
            <a:off x="1270986" y="1551070"/>
            <a:ext cx="9650027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1500" b="1" i="1" u="sng" dirty="0">
                <a:solidFill>
                  <a:srgbClr val="0070C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MŪZIKA</a:t>
            </a:r>
          </a:p>
          <a:p>
            <a:endParaRPr lang="lv-LV" dirty="0">
              <a:solidFill>
                <a:srgbClr val="0070C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lvl="0"/>
            <a:r>
              <a:rPr lang="lv-LV" b="1" dirty="0">
                <a:solidFill>
                  <a:srgbClr val="0070C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Kori</a:t>
            </a:r>
            <a:endParaRPr lang="lv-LV" dirty="0">
              <a:solidFill>
                <a:srgbClr val="0070C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r>
              <a:rPr lang="lv-LV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	Koru </a:t>
            </a:r>
            <a:r>
              <a:rPr lang="lv-LV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finālkonkurss</a:t>
            </a:r>
            <a:endParaRPr lang="lv-LV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r>
              <a:rPr lang="lv-LV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	Koru koncerts «</a:t>
            </a:r>
            <a:r>
              <a:rPr lang="lv-LV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Dziesmubērns</a:t>
            </a:r>
            <a:r>
              <a:rPr lang="lv-LV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» Mežaparka Lielajā estrādē</a:t>
            </a:r>
          </a:p>
          <a:p>
            <a:r>
              <a:rPr lang="lv-LV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	Koru koncerts (2.programma) LU Lielajā aulā</a:t>
            </a:r>
          </a:p>
          <a:p>
            <a:pPr lvl="0"/>
            <a:endParaRPr lang="lv-LV" b="1" u="sng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lvl="0"/>
            <a:r>
              <a:rPr lang="lv-LV" b="1" dirty="0">
                <a:solidFill>
                  <a:srgbClr val="0070C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Pūtēju orķestri</a:t>
            </a:r>
            <a:endParaRPr lang="lv-LV" dirty="0">
              <a:solidFill>
                <a:srgbClr val="0070C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r>
              <a:rPr lang="lv-LV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	</a:t>
            </a:r>
            <a:r>
              <a:rPr lang="lv-LV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Pūtēju orķestru koncerts «Skaņu rota Latvijai» Starptautiskajā izstāžu centrā Ķīpsalā</a:t>
            </a:r>
          </a:p>
          <a:p>
            <a:r>
              <a:rPr lang="lv-LV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	Pūtēju orķestru </a:t>
            </a:r>
            <a:r>
              <a:rPr lang="lv-LV" i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defile</a:t>
            </a:r>
            <a:r>
              <a:rPr lang="lv-LV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programma Brīvības laukumā</a:t>
            </a:r>
          </a:p>
          <a:p>
            <a:r>
              <a:rPr lang="lv-LV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	Pūtēju orķestru </a:t>
            </a:r>
            <a:r>
              <a:rPr lang="lv-LV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finālkonkurss</a:t>
            </a:r>
            <a:endParaRPr lang="lv-LV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lvl="0"/>
            <a:endParaRPr lang="lv-LV" b="1" u="sng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lvl="0"/>
            <a:r>
              <a:rPr lang="lv-LV" b="1" dirty="0">
                <a:solidFill>
                  <a:srgbClr val="0070C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Simfoniskie orķestri</a:t>
            </a:r>
          </a:p>
          <a:p>
            <a:r>
              <a:rPr lang="lv-LV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	Latvijas bērnu un jauniešu simfonisko orķestru koncerts  «Simfoniskie rotājumi» Lielajā ģildē</a:t>
            </a:r>
          </a:p>
          <a:p>
            <a:pPr lvl="0"/>
            <a:endParaRPr lang="lv-LV" b="1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lvl="0"/>
            <a:r>
              <a:rPr lang="lv-LV" b="1" dirty="0">
                <a:solidFill>
                  <a:srgbClr val="0070C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Mazie mūzikas kolektīvi</a:t>
            </a:r>
            <a:endParaRPr lang="lv-LV" dirty="0">
              <a:solidFill>
                <a:srgbClr val="0070C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r>
              <a:rPr lang="lv-LV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	</a:t>
            </a:r>
            <a:r>
              <a:rPr lang="lv-LV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Tautas mūzikas koncerts KMMT «Hanzas perons»</a:t>
            </a:r>
          </a:p>
          <a:p>
            <a:r>
              <a:rPr lang="lv-LV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	Kokļu mūzikas koncerts VEF Kultūras pilī</a:t>
            </a:r>
          </a:p>
          <a:p>
            <a:endParaRPr lang="lv-LV" b="1" i="1" u="sng" dirty="0">
              <a:solidFill>
                <a:srgbClr val="7030A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r>
              <a:rPr lang="lv-LV" sz="1500" b="1" i="1" u="sng" dirty="0">
                <a:solidFill>
                  <a:srgbClr val="0070C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FOLKLORA</a:t>
            </a:r>
            <a:endParaRPr lang="lv-LV" sz="1500" dirty="0">
              <a:solidFill>
                <a:srgbClr val="0070C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r>
              <a:rPr lang="lv-LV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	Folkloras kopu programma «Rotā saule, rotā bite»</a:t>
            </a:r>
          </a:p>
          <a:p>
            <a:r>
              <a:rPr lang="lv-LV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	   </a:t>
            </a:r>
            <a:r>
              <a:rPr lang="lv-LV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Rotaļu programma “Rotaļu vija Latvijai” Brīvības laukumā</a:t>
            </a:r>
          </a:p>
          <a:p>
            <a:r>
              <a:rPr lang="lv-LV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	   Folkloras konkursu uzvarētāju koncerts «Rotā </a:t>
            </a:r>
            <a:r>
              <a:rPr lang="lv-LV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asule</a:t>
            </a:r>
            <a:r>
              <a:rPr lang="lv-LV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, rotā bite» </a:t>
            </a:r>
            <a:r>
              <a:rPr lang="lv-LV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Jāz.Vītola</a:t>
            </a:r>
            <a:r>
              <a:rPr lang="lv-LV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Latvijas Mūzikas akadēmija</a:t>
            </a:r>
          </a:p>
          <a:p>
            <a:r>
              <a:rPr lang="lv-LV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	   Folkloras kopu koncertprogramma «</a:t>
            </a:r>
            <a:r>
              <a:rPr lang="lv-LV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Zumm</a:t>
            </a:r>
            <a:r>
              <a:rPr lang="lv-LV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kā bišu stropā» Kultūras pilī «Ziemeļblāzma»</a:t>
            </a:r>
          </a:p>
          <a:p>
            <a:r>
              <a:rPr lang="lv-LV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	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654AF2F-AFAE-420B-899A-6E7BFD0A6472}"/>
              </a:ext>
            </a:extLst>
          </p:cNvPr>
          <p:cNvSpPr/>
          <p:nvPr/>
        </p:nvSpPr>
        <p:spPr>
          <a:xfrm>
            <a:off x="2721865" y="596963"/>
            <a:ext cx="71780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2800" b="1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Pasākumi XII Latvijas Skolu jaunatnes dziesmu un deju svētkos (I)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29F9484-AB09-4BC5-B2CC-43608E580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0613" y="712190"/>
            <a:ext cx="8080698" cy="655320"/>
          </a:xfrm>
        </p:spPr>
        <p:txBody>
          <a:bodyPr/>
          <a:lstStyle/>
          <a:p>
            <a:r>
              <a:rPr lang="lv-LV" sz="28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Pasākumi XII Latvijas Skolu jaunatnes dziesmu un deju svētkos (II)</a:t>
            </a:r>
            <a:endParaRPr lang="lv-LV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A0EDB2-5351-46B1-8183-3EF04B05A3AD}"/>
              </a:ext>
            </a:extLst>
          </p:cNvPr>
          <p:cNvSpPr/>
          <p:nvPr/>
        </p:nvSpPr>
        <p:spPr>
          <a:xfrm>
            <a:off x="1038688" y="1657455"/>
            <a:ext cx="965890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1500" b="1" i="1" u="sng" dirty="0">
                <a:solidFill>
                  <a:srgbClr val="0070C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DEJA</a:t>
            </a:r>
            <a:endParaRPr lang="lv-LV" sz="1500" dirty="0">
              <a:solidFill>
                <a:srgbClr val="0070C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lvl="0"/>
            <a:r>
              <a:rPr lang="lv-LV" b="1" dirty="0">
                <a:solidFill>
                  <a:srgbClr val="0070C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Tautas deja</a:t>
            </a:r>
            <a:endParaRPr lang="lv-LV" dirty="0">
              <a:solidFill>
                <a:srgbClr val="0070C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r>
              <a:rPr lang="lv-LV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	Tautas deju kolektīvu Laureātu koncerts «Tā tik ir vasara!» VEF Kultūras pilī</a:t>
            </a:r>
          </a:p>
          <a:p>
            <a:r>
              <a:rPr lang="lv-LV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	</a:t>
            </a:r>
            <a:r>
              <a:rPr lang="lv-LV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Tautas deju </a:t>
            </a:r>
            <a:r>
              <a:rPr lang="lv-LV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lielkoncerts</a:t>
            </a:r>
            <a:r>
              <a:rPr lang="lv-LV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«Saule vija zelta rotu» Daugavas stadionā</a:t>
            </a:r>
          </a:p>
          <a:p>
            <a:pPr lvl="0"/>
            <a:endParaRPr lang="lv-LV" b="1" dirty="0">
              <a:solidFill>
                <a:srgbClr val="7030A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lvl="0"/>
            <a:r>
              <a:rPr lang="lv-LV" b="1" dirty="0">
                <a:solidFill>
                  <a:srgbClr val="0070C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Mūsdienu deja</a:t>
            </a:r>
            <a:endParaRPr lang="lv-LV" dirty="0">
              <a:solidFill>
                <a:srgbClr val="0070C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r>
              <a:rPr lang="lv-LV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	Mūsdienu deju lieluzvedums «Augstāk par zemi» Starptautiskajā izstāžu centrā Ķīpsalā</a:t>
            </a:r>
          </a:p>
          <a:p>
            <a:endParaRPr lang="lv-LV" b="1" i="1" u="sng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r>
              <a:rPr lang="lv-LV" sz="1500" b="1" i="1" u="sng" dirty="0">
                <a:solidFill>
                  <a:srgbClr val="0070C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VIZUĀLĀ UN VIZUĀLI PLASTISKĀ MĀKSLA</a:t>
            </a:r>
            <a:endParaRPr lang="lv-LV" sz="1500" dirty="0">
              <a:solidFill>
                <a:srgbClr val="0070C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r>
              <a:rPr lang="lv-LV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	</a:t>
            </a:r>
            <a:r>
              <a:rPr lang="lv-LV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Mākslas programma «Radi rotājot!»:</a:t>
            </a:r>
          </a:p>
          <a:p>
            <a:r>
              <a:rPr lang="lv-LV" i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		</a:t>
            </a:r>
            <a:r>
              <a:rPr lang="lv-LV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Mākslas izstāde KMMT «Hanzas perons»</a:t>
            </a:r>
          </a:p>
          <a:p>
            <a:r>
              <a:rPr lang="lv-LV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		Tērpu skates </a:t>
            </a:r>
            <a:r>
              <a:rPr lang="lv-LV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finālkonkurss</a:t>
            </a:r>
            <a:r>
              <a:rPr lang="lv-LV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un tērpu parāde</a:t>
            </a:r>
            <a:r>
              <a:rPr lang="lv-LV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 </a:t>
            </a:r>
            <a:r>
              <a:rPr lang="lv-LV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KMMT «Hanzas perons»</a:t>
            </a:r>
          </a:p>
          <a:p>
            <a:pPr lvl="1"/>
            <a:r>
              <a:rPr lang="lv-LV" dirty="0">
                <a:solidFill>
                  <a:srgbClr val="7030A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		</a:t>
            </a:r>
            <a:r>
              <a:rPr lang="lv-LV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Radošās darbnīcas Vērmanes dārzā</a:t>
            </a:r>
          </a:p>
          <a:p>
            <a:pPr lvl="1"/>
            <a:endParaRPr lang="lv-LV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r>
              <a:rPr lang="lv-LV" b="1" i="1" u="sng" cap="all" dirty="0">
                <a:solidFill>
                  <a:schemeClr val="accent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Vērmanes dārzs</a:t>
            </a:r>
          </a:p>
          <a:p>
            <a:r>
              <a:rPr lang="lv-LV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	Projekts «Roku rokā dziesmu rotā» bērniem ar īpašām vajadzībām, profesionālās izglītības iestāžu audzēkņu radošais pasākums, Skolu teātru brīvdabas izrādes, Ielu teātri, </a:t>
            </a:r>
            <a:r>
              <a:rPr lang="lv-LV" i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Teātra sports </a:t>
            </a:r>
            <a:r>
              <a:rPr lang="lv-LV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finālturnīrs, radošās darbnīcas, instrumentālo, vokāli instrumentālo ansambļu un popgrupu koncerts, ārvalstu viesu un latviešu diasporas dalībnieku koncerti, vides izglītības aktivitātes u.c.</a:t>
            </a:r>
          </a:p>
          <a:p>
            <a:endParaRPr lang="lv-LV" b="1" i="1" dirty="0">
              <a:solidFill>
                <a:srgbClr val="7030A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r>
              <a:rPr lang="lv-LV" b="1" i="1" u="sng" cap="all" dirty="0">
                <a:solidFill>
                  <a:srgbClr val="0070C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Kolektīvu vadītāju godināšanas pasākums </a:t>
            </a:r>
            <a:r>
              <a:rPr lang="lv-LV" b="1" i="1" cap="all" dirty="0">
                <a:solidFill>
                  <a:srgbClr val="0070C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lv-LV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KMMT «Hanzas perons»</a:t>
            </a:r>
          </a:p>
          <a:p>
            <a:r>
              <a:rPr lang="lv-LV" b="1" i="1" u="sng" cap="all" dirty="0">
                <a:solidFill>
                  <a:srgbClr val="0070C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Svētku dalībnieku gājiens</a:t>
            </a:r>
            <a:r>
              <a:rPr lang="lv-LV" b="1" i="1" cap="all" dirty="0">
                <a:solidFill>
                  <a:srgbClr val="0070C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 </a:t>
            </a:r>
            <a:r>
              <a:rPr lang="lv-LV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no 11.Novembra krastmalas</a:t>
            </a:r>
          </a:p>
          <a:p>
            <a:r>
              <a:rPr lang="lv-LV" b="1" i="1" u="sng" cap="all" dirty="0">
                <a:solidFill>
                  <a:srgbClr val="0070C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Svētku noslēguma pasākums dalībniekiem</a:t>
            </a:r>
            <a:r>
              <a:rPr lang="lv-LV" b="1" i="1" cap="all" dirty="0">
                <a:solidFill>
                  <a:srgbClr val="0070C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 </a:t>
            </a:r>
            <a:r>
              <a:rPr lang="lv-LV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Lucavsalā</a:t>
            </a:r>
          </a:p>
          <a:p>
            <a:endParaRPr lang="lv-LV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318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51"/>
          <p:cNvSpPr txBox="1">
            <a:spLocks noGrp="1"/>
          </p:cNvSpPr>
          <p:nvPr>
            <p:ph type="title"/>
          </p:nvPr>
        </p:nvSpPr>
        <p:spPr>
          <a:xfrm>
            <a:off x="397604" y="3635787"/>
            <a:ext cx="10075200" cy="13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lv-LV" sz="4000" cap="all" dirty="0"/>
              <a:t>Plānotā</a:t>
            </a:r>
            <a:r>
              <a:rPr lang="lv-LV" sz="4000" dirty="0"/>
              <a:t> KONCERTU BIĻEŠU POLITIKA</a:t>
            </a:r>
            <a:endParaRPr sz="4000" dirty="0"/>
          </a:p>
        </p:txBody>
      </p:sp>
    </p:spTree>
    <p:extLst>
      <p:ext uri="{BB962C8B-B14F-4D97-AF65-F5344CB8AC3E}">
        <p14:creationId xmlns:p14="http://schemas.microsoft.com/office/powerpoint/2010/main" val="2576703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ood&#10;&#10;Description automatically generated">
            <a:extLst>
              <a:ext uri="{FF2B5EF4-FFF2-40B4-BE49-F238E27FC236}">
                <a16:creationId xmlns:a16="http://schemas.microsoft.com/office/drawing/2014/main" id="{B8C0EB7B-96EC-6C4C-8864-7ACEA11D6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3211" y="0"/>
            <a:ext cx="8008789" cy="4504944"/>
          </a:xfrm>
          <a:prstGeom prst="rect">
            <a:avLst/>
          </a:prstGeom>
        </p:spPr>
      </p:pic>
      <p:pic>
        <p:nvPicPr>
          <p:cNvPr id="7" name="Picture 6" descr="A picture containing food&#10;&#10;Description automatically generated">
            <a:extLst>
              <a:ext uri="{FF2B5EF4-FFF2-40B4-BE49-F238E27FC236}">
                <a16:creationId xmlns:a16="http://schemas.microsoft.com/office/drawing/2014/main" id="{754FBBCE-1690-6140-B57A-42F4DC9A05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889504"/>
            <a:ext cx="7055103" cy="396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490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619275" y="1569379"/>
            <a:ext cx="10912325" cy="5127983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endParaRPr lang="lv-LV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lv-LV" b="1" dirty="0"/>
              <a:t>Ieeja bez maksas: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lv-LV" dirty="0"/>
              <a:t>	bērniem līdz 7 gadu vecumam bez atsevišķas sēdvietas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lv-LV" b="1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lv-LV" b="1" dirty="0"/>
              <a:t> 20% atlaide: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lv-LV" dirty="0"/>
              <a:t>	skolēniem un daudzbērnu ģimenēm ar “3+ĢIMENES KARTI”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lv-LV" dirty="0"/>
              <a:t> 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lv-LV" b="1" dirty="0"/>
              <a:t>Pasākuma norises vietas zemākā pieejamā cena: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lv-LV" dirty="0"/>
              <a:t>	personām ar kustību traucējumiem un viņu pavadošajām personām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lv-LV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lv-LV" dirty="0"/>
              <a:t>Biļešu tirdzniecību plānots uzsākt </a:t>
            </a:r>
            <a:r>
              <a:rPr lang="lv-LV" b="1" dirty="0">
                <a:solidFill>
                  <a:srgbClr val="0070C0"/>
                </a:solidFill>
              </a:rPr>
              <a:t>2020.gada maijā</a:t>
            </a:r>
          </a:p>
          <a:p>
            <a:endParaRPr lang="lv-LV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hangingPunct="0"/>
            <a:r>
              <a:rPr lang="lv-LV" dirty="0"/>
              <a:t>Biļešu un ielūgumu politika</a:t>
            </a:r>
          </a:p>
        </p:txBody>
      </p:sp>
    </p:spTree>
    <p:extLst>
      <p:ext uri="{BB962C8B-B14F-4D97-AF65-F5344CB8AC3E}">
        <p14:creationId xmlns:p14="http://schemas.microsoft.com/office/powerpoint/2010/main" val="31688280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JDZDSV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SJDZDSV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2617</TotalTime>
  <Words>1680</Words>
  <Application>Microsoft Office PowerPoint</Application>
  <PresentationFormat>Widescreen</PresentationFormat>
  <Paragraphs>292</Paragraphs>
  <Slides>41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Open Sans</vt:lpstr>
      <vt:lpstr>Open Sans ExtraBold</vt:lpstr>
      <vt:lpstr>Calibri</vt:lpstr>
      <vt:lpstr>Arial</vt:lpstr>
      <vt:lpstr>Century Gothic</vt:lpstr>
      <vt:lpstr>Helvetica Neue</vt:lpstr>
      <vt:lpstr>Symbol</vt:lpstr>
      <vt:lpstr>Office Theme</vt:lpstr>
      <vt:lpstr>Office Theme</vt:lpstr>
      <vt:lpstr>XII LATVIJAS SKOLU JAUNATNES DZIESMU UN DEJU SVĒTKI </vt:lpstr>
      <vt:lpstr>XII Latvijas Skolu jaunatnes dziesmu un deju svētku sagatavošana</vt:lpstr>
      <vt:lpstr>SVĒTKU PROGRAMMA</vt:lpstr>
      <vt:lpstr>PowerPoint Presentation</vt:lpstr>
      <vt:lpstr>PowerPoint Presentation</vt:lpstr>
      <vt:lpstr>Pasākumi XII Latvijas Skolu jaunatnes dziesmu un deju svētkos (II)</vt:lpstr>
      <vt:lpstr>Plānotā KONCERTU BIĻEŠU POLITIKA</vt:lpstr>
      <vt:lpstr>PowerPoint Presentation</vt:lpstr>
      <vt:lpstr>Biļešu un ielūgumu politika</vt:lpstr>
      <vt:lpstr>Finansējums </vt:lpstr>
      <vt:lpstr>Nepieciešamais valsts budžeta finansējums Svētku norisei 2020.gadā</vt:lpstr>
      <vt:lpstr>PowerPoint Presentation</vt:lpstr>
      <vt:lpstr> svarīgi zināt </vt:lpstr>
      <vt:lpstr>PowerPoint Presentation</vt:lpstr>
      <vt:lpstr>Vizuālā identitāte </vt:lpstr>
      <vt:lpstr>Svētku vizuālās identitātes grafiskais attīstības ceļš</vt:lpstr>
      <vt:lpstr>Svētku vizuālā identitāte «Saules rota»</vt:lpstr>
      <vt:lpstr>MĀKSLINIECISKĀ NORISE </vt:lpstr>
      <vt:lpstr>KORU KONCERTS  «DZIESMUBĒRNS»</vt:lpstr>
      <vt:lpstr>PowerPoint Presentation</vt:lpstr>
      <vt:lpstr>Mākslinieciskā koncepcija – «Dziesmubērns»</vt:lpstr>
      <vt:lpstr>Repertuārs</vt:lpstr>
      <vt:lpstr>Virsdiriģenti</vt:lpstr>
      <vt:lpstr>PowerPoint Presentation</vt:lpstr>
      <vt:lpstr>Scenogrāfija</vt:lpstr>
      <vt:lpstr>TAUTAS DEJU LIELKONCERTS «SAULE VIJA ZELTA ROTU»</vt:lpstr>
      <vt:lpstr>Tautas deju lielkoncerts «Saule vija zelta rotu»    /moto – Svinam Sauli/  </vt:lpstr>
      <vt:lpstr>Radošā grupa</vt:lpstr>
      <vt:lpstr>PowerPoint Presentation</vt:lpstr>
      <vt:lpstr>Virsvadītāji</vt:lpstr>
      <vt:lpstr>Goda virsvadītāji</vt:lpstr>
      <vt:lpstr>SIMFONISKĀS MŪZIKAS KONCERTS «SIMFONISKIE ROTĀJUMI»</vt:lpstr>
      <vt:lpstr>PowerPoint Presentation</vt:lpstr>
      <vt:lpstr>PowerPoint Presentation</vt:lpstr>
      <vt:lpstr>Radošā komanda</vt:lpstr>
      <vt:lpstr>PŪTĒJU ORĶESTRU KONCERTS «SKAŅU ROTA LATVIJAI»</vt:lpstr>
      <vt:lpstr>PowerPoint Presentation</vt:lpstr>
      <vt:lpstr>Projekta mākslinieciskā grupa</vt:lpstr>
      <vt:lpstr>PowerPoint Presentation</vt:lpstr>
      <vt:lpstr>Virsdiriģenti novados</vt:lpstr>
      <vt:lpstr>PALDIES PAR UZMANĪBU!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XII LATVIJAS SKOLU JAUNATNES DZIESMU UN DEJU SVĒTKI</dc:title>
  <dc:creator>Aija Freija</dc:creator>
  <cp:lastModifiedBy>Agra Bērziņa</cp:lastModifiedBy>
  <cp:revision>48</cp:revision>
  <cp:lastPrinted>2020-01-16T08:39:54Z</cp:lastPrinted>
  <dcterms:created xsi:type="dcterms:W3CDTF">2019-11-26T09:36:27Z</dcterms:created>
  <dcterms:modified xsi:type="dcterms:W3CDTF">2020-01-16T09:12:14Z</dcterms:modified>
</cp:coreProperties>
</file>