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F803427-4274-4DF4-A5B6-953897045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2BFC7EF-3C5E-44AC-8082-CAF3C83B8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3AF1387-6FB1-4B3B-8481-75ECF167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52560B3-E527-49BC-AF85-C930F03C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0F75DAC-DDD6-4345-B767-7D88A352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984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CF37E7D-3A65-4A9C-B770-7BB5349B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BE8F242E-6A99-426B-9EFE-F53D825B8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3E8B637-0A38-4A71-973B-E747B6D7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EA52DA0-43AC-4D4F-851B-69114906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CD46448-9ECB-4A66-858A-715DBB07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285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EC80EAF5-C61B-46F8-9C77-ED156928E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E9BB50F-8FC2-4B1E-8A58-A65317195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09E84E7-E479-4C47-926E-B2F13D03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33BFDB7-8F2A-4432-8DBA-4F08B717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2C788C0-5769-4EE3-A6B3-C1A08E3D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612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74FFC82-EBD9-411C-A1D3-4CE357C8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DA58204-A29F-4597-8DCC-9BF96023C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A17164C-F4E9-42F4-9832-F0A58834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DA6A134-FAFA-4DE8-AD41-F0AF1242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43075AD-B192-4AB0-AA34-45CB5093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373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2AC884F-59BD-46E0-AA04-4CDBA7DC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13C7E02-E33B-4196-89D3-8CBB1738F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5396F6A-262C-4C36-9431-A654B853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7243517-2697-448A-97CC-8AC7301F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07F362F-C998-45C5-A5F8-BBC5CF8F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93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36567FE-AADE-48FA-B09D-BDE23548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3D85C05-A04C-4049-B74E-3F2F6C010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85855818-D648-4562-8364-F4E3C7639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DBB318E-A349-4774-8F8B-13B0260E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17576922-A62A-4BCA-ADD9-B9E2824C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D83A641-90D6-4757-A8A2-42A5BF0E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688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6B1A682-A0ED-45B0-8898-DDC06B83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6FD1EA0-5D9F-4DA6-A6EA-A743CA78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11D0F62-6886-4019-BF8D-5936E07EE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A421AA27-6B6A-4B1A-8B78-0A67ED7AA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2CA24693-472A-499E-9768-7597F87A4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D82F077B-94D1-4DD0-9C42-4C3D33AC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E9B31A20-C6AF-40FB-AC33-70FF53F6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5C0D1D49-C85F-47F3-A93B-87577BBF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178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4339FFE-D294-4483-BEC5-AB5932E4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A32BBFD-6F8D-4A13-8755-2FA49A6A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7C2D996-7190-4545-8508-5EB493A3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BDA8B72-DF0C-4545-BB3D-8332826D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231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48567DB4-C46F-43E2-8122-B1C0E2BC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E88B9CB9-5502-4BBA-9AB3-9134DB65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138ED6F-64FE-4E5F-A438-1A808094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78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EBA6B5-E7FA-4F8B-890E-16F16E81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77AE875-C5A4-4F1A-A85C-66D5FDC05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65429F5-C661-49EC-9216-0D0CA6051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6C15044-C734-47D1-9818-B3892CC2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63A618A-4192-4F18-AF83-46DE14A3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145AD99E-9B37-43AB-BD7D-1F6E1D39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602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53EC409-4A5F-4AAA-84EC-E3326051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6B9FA58F-8790-4733-A896-A43E18C46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7417F0A-809A-408A-8E31-4DF619EB1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F5EC1359-0375-46A1-8B19-1817B4D6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6443E91-4E21-4098-B7BC-8526C62E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731A1C23-603D-4374-BCEB-47C46EE4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951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476A63B5-55FD-49DE-B71A-46E1AFC3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BD5A487-9DF2-4305-BC52-9C10A903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D469DD2-3DF3-46F6-98DB-DB8641579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3FC5-B13D-4EE6-B357-9C1575129417}" type="datetimeFigureOut">
              <a:rPr lang="lv-LV" smtClean="0"/>
              <a:t>03.09.2020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5E1DFDA-E25D-4F6D-8A0F-EA17A6BD0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6925CE5-41CB-4503-89B1-B3329A98D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694B-47EF-4363-A911-340D043E6F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456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6265D59-F032-4AE1-9CB2-E939A3C3F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875" y="767752"/>
            <a:ext cx="9480431" cy="4632384"/>
          </a:xfrm>
        </p:spPr>
        <p:txBody>
          <a:bodyPr/>
          <a:lstStyle/>
          <a:p>
            <a:r>
              <a:rPr lang="lv-LV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Remigrācijas sekmēšana</a:t>
            </a:r>
            <a:br>
              <a:rPr lang="lv-LV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Balvu novadā</a:t>
            </a:r>
            <a:r>
              <a:rPr lang="lv-LV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lv-LV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Inta 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Kaļva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Balvu novada domes deputāte, </a:t>
            </a:r>
            <a:b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Balvu novada pašvaldības Izglītības, kultūras un sporta pārvaldes vadītāja</a:t>
            </a:r>
            <a:br>
              <a:rPr lang="lv-LV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13975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130086C-1FCF-4DD8-9534-E83151E7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Ikdienas darbi: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E3E8E82-5EBF-4260-90C1-CE5C03177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Sarunas klātienē un sociālajos tīklos ar </a:t>
            </a:r>
            <a:r>
              <a:rPr lang="lv-LV" dirty="0" err="1"/>
              <a:t>remigrantiem</a:t>
            </a:r>
            <a:endParaRPr lang="lv-LV" dirty="0"/>
          </a:p>
          <a:p>
            <a:r>
              <a:rPr lang="lv-LV" dirty="0"/>
              <a:t>Aktuālākie jautājumi- bērnudārzi, skolas, dzīvokļi</a:t>
            </a:r>
          </a:p>
          <a:p>
            <a:r>
              <a:rPr lang="lv-LV" dirty="0"/>
              <a:t>Atsevišķos gadījumos- bērniem problēmas - latviešu valoda</a:t>
            </a:r>
          </a:p>
          <a:p>
            <a:r>
              <a:rPr lang="lv-LV" dirty="0"/>
              <a:t>Problēma- liela daļa atgriezušos ( 2018./19. apmēram 6 ģimenes), tikai vidusskolas izglītība, nav konkurētspējīgi darba tirgū. Pašvaldība piedāvā mācīties…..!?</a:t>
            </a:r>
          </a:p>
          <a:p>
            <a:r>
              <a:rPr lang="lv-LV" dirty="0"/>
              <a:t>Ļoti labs atbalsts- Latgales plānošanas reģiona koordinators Astrīda Leščinska.</a:t>
            </a:r>
          </a:p>
        </p:txBody>
      </p:sp>
    </p:spTree>
    <p:extLst>
      <p:ext uri="{BB962C8B-B14F-4D97-AF65-F5344CB8AC3E}">
        <p14:creationId xmlns:p14="http://schemas.microsoft.com/office/powerpoint/2010/main" val="113980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97A1BA9-1A5B-4C9E-94C8-EAAA21D9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 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lv-LV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Konkurss “</a:t>
            </a:r>
            <a:r>
              <a:rPr lang="lv-LV" sz="27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Remigrācijas</a:t>
            </a:r>
            <a:r>
              <a:rPr lang="lv-LV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sekmēšanas pakalpojumi pašvaldībās</a:t>
            </a:r>
            <a:r>
              <a:rPr lang="lv-LV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lv-LV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27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098E99F-F9ED-4E4F-BB6C-4876AFD58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Projektā piešķirts 2850 EUR</a:t>
            </a:r>
          </a:p>
          <a:p>
            <a:r>
              <a:rPr lang="lv-LV" dirty="0"/>
              <a:t>Īstenotas aktivitātes:</a:t>
            </a:r>
          </a:p>
          <a:p>
            <a:pPr marL="0" indent="0">
              <a:buNone/>
            </a:pPr>
            <a:r>
              <a:rPr lang="lv-LV" dirty="0"/>
              <a:t>     - uzfilmēts video sižets par Balvu novadu;</a:t>
            </a:r>
          </a:p>
          <a:p>
            <a:pPr marL="0" indent="0">
              <a:buNone/>
            </a:pPr>
            <a:r>
              <a:rPr lang="lv-LV" dirty="0"/>
              <a:t>     - izveidota sadaļa »</a:t>
            </a:r>
            <a:r>
              <a:rPr lang="lv-LV" dirty="0" err="1"/>
              <a:t>Remigrācija</a:t>
            </a:r>
            <a:r>
              <a:rPr lang="lv-LV" dirty="0"/>
              <a:t>» Balvu novada mājas lapā;</a:t>
            </a:r>
          </a:p>
          <a:p>
            <a:pPr marL="0" indent="0">
              <a:buNone/>
            </a:pPr>
            <a:r>
              <a:rPr lang="lv-LV" dirty="0"/>
              <a:t>     - noorganizēts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deju gadatirgus, uzaicinātas valsts  iestādes, t.sk. NVA un VID, LAD, ALTUM</a:t>
            </a:r>
            <a:r>
              <a:rPr lang="lv-LV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Balvu novada uzņēmumu, nevalstiskās organizācijas (Balvu rajona partnerības aktīvie biedri);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e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kspertu lekcijas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5533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EA56594-DE3A-4F84-A822-3172509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18.jūlijā “Atgriezies Balvos!” – pasākums </a:t>
            </a:r>
            <a:r>
              <a:rPr lang="lv-LV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remigrantiem</a:t>
            </a:r>
            <a:r>
              <a:rPr lang="lv-LV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 potenciālajiem </a:t>
            </a:r>
            <a:r>
              <a:rPr lang="lv-LV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remigrantiem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lv-LV" dirty="0"/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7CEF1840-4F20-4B39-827B-F7ABFE860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180042"/>
            <a:ext cx="8356600" cy="5571066"/>
          </a:xfrm>
        </p:spPr>
      </p:pic>
    </p:spTree>
    <p:extLst>
      <p:ext uri="{BB962C8B-B14F-4D97-AF65-F5344CB8AC3E}">
        <p14:creationId xmlns:p14="http://schemas.microsoft.com/office/powerpoint/2010/main" val="65080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B168CFA-A58F-4AAE-9961-20C087E5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635125"/>
            <a:ext cx="5168900" cy="3063875"/>
          </a:xfrm>
        </p:spPr>
        <p:txBody>
          <a:bodyPr>
            <a:normAutofit/>
          </a:bodyPr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18.jūlijā “Atgriezies Balvos!” – pasākums </a:t>
            </a:r>
            <a:r>
              <a:rPr lang="lv-LV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remigrantiem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potenciālajiem </a:t>
            </a:r>
            <a:r>
              <a:rPr lang="lv-LV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remigrantiem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2E227BEB-AE2B-4401-B0F2-8E7E30A17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10" y="335334"/>
            <a:ext cx="4433590" cy="6271841"/>
          </a:xfrm>
        </p:spPr>
      </p:pic>
    </p:spTree>
    <p:extLst>
      <p:ext uri="{BB962C8B-B14F-4D97-AF65-F5344CB8AC3E}">
        <p14:creationId xmlns:p14="http://schemas.microsoft.com/office/powerpoint/2010/main" val="265747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atura vietturis 14">
            <a:extLst>
              <a:ext uri="{FF2B5EF4-FFF2-40B4-BE49-F238E27FC236}">
                <a16:creationId xmlns:a16="http://schemas.microsoft.com/office/drawing/2014/main" id="{CBE0FC94-9D38-44C8-B8BD-337EDF15F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04" y="219869"/>
            <a:ext cx="8967391" cy="5978261"/>
          </a:xfrm>
        </p:spPr>
      </p:pic>
    </p:spTree>
    <p:extLst>
      <p:ext uri="{BB962C8B-B14F-4D97-AF65-F5344CB8AC3E}">
        <p14:creationId xmlns:p14="http://schemas.microsoft.com/office/powerpoint/2010/main" val="396986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5E172D0E-7712-477B-9B3E-1F12CD27A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365125"/>
            <a:ext cx="9194800" cy="6129867"/>
          </a:xfrm>
        </p:spPr>
      </p:pic>
    </p:spTree>
    <p:extLst>
      <p:ext uri="{BB962C8B-B14F-4D97-AF65-F5344CB8AC3E}">
        <p14:creationId xmlns:p14="http://schemas.microsoft.com/office/powerpoint/2010/main" val="254540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4055328E-6AC0-423A-AF82-48CB4C364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15900"/>
            <a:ext cx="9639300" cy="6426200"/>
          </a:xfrm>
        </p:spPr>
      </p:pic>
    </p:spTree>
    <p:extLst>
      <p:ext uri="{BB962C8B-B14F-4D97-AF65-F5344CB8AC3E}">
        <p14:creationId xmlns:p14="http://schemas.microsoft.com/office/powerpoint/2010/main" val="333203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979BC3F-42F2-4CD4-969F-8EEA8C5E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                 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r>
              <a:rPr lang="lv-LV" dirty="0"/>
              <a:t>                                </a:t>
            </a:r>
            <a:r>
              <a:rPr lang="lv-LV" b="1" dirty="0"/>
              <a:t>Paldies!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70C25C0-257C-4A9A-9D62-E177730E7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8775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214</Words>
  <Application>Microsoft Office PowerPoint</Application>
  <PresentationFormat>Platekrāna</PresentationFormat>
  <Paragraphs>17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dizains</vt:lpstr>
      <vt:lpstr>“Remigrācijas sekmēšana   Balvu novadā”        Inta Kaļva Balvu novada domes deputāte,    Balvu novada pašvaldības Izglītības, kultūras un sporta pārvaldes vadītāja </vt:lpstr>
      <vt:lpstr>Ikdienas darbi:</vt:lpstr>
      <vt:lpstr>                  Konkurss “Remigrācijas sekmēšanas pakalpojumi pašvaldībās” </vt:lpstr>
      <vt:lpstr>18.jūlijā “Atgriezies Balvos!” – pasākums remigrantiem un potenciālajiem remigrantiem </vt:lpstr>
      <vt:lpstr>18.jūlijā “Atgriezies Balvos!” – pasākums remigrantiem un potenciālajiem remigrantiem</vt:lpstr>
      <vt:lpstr>PowerPoint prezentācija</vt:lpstr>
      <vt:lpstr>PowerPoint prezentācija</vt:lpstr>
      <vt:lpstr>PowerPoint prezentācija</vt:lpstr>
      <vt:lpstr>                                                         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“Remigrācijas sekmēšana  Balvu novadā” </dc:title>
  <dc:creator>User</dc:creator>
  <cp:lastModifiedBy>Astrida</cp:lastModifiedBy>
  <cp:revision>13</cp:revision>
  <dcterms:created xsi:type="dcterms:W3CDTF">2020-09-03T06:16:24Z</dcterms:created>
  <dcterms:modified xsi:type="dcterms:W3CDTF">2020-09-03T13:37:19Z</dcterms:modified>
</cp:coreProperties>
</file>