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7086600" cy="102108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181973"/>
        </a:solidFill>
        <a:latin typeface="NewsGoth T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C8"/>
    <a:srgbClr val="8486C4"/>
    <a:srgbClr val="8595C3"/>
    <a:srgbClr val="5E73B0"/>
    <a:srgbClr val="5685B8"/>
    <a:srgbClr val="799EC7"/>
    <a:srgbClr val="DDDDD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4210" autoAdjust="0"/>
  </p:normalViewPr>
  <p:slideViewPr>
    <p:cSldViewPr snapToObjects="1">
      <p:cViewPr varScale="1">
        <p:scale>
          <a:sx n="103" d="100"/>
          <a:sy n="103" d="100"/>
        </p:scale>
        <p:origin x="14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D268C5-972A-4121-A7CB-C93ECD810C6E}" type="datetime1">
              <a:rPr lang="lv-LV"/>
              <a:pPr>
                <a:defRPr/>
              </a:pPr>
              <a:t>15.05.2020</a:t>
            </a:fld>
            <a:endParaRPr lang="lv-LV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67A6BBF-A6DD-42A4-A91A-05D6B3F3E2A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319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5A88003-C976-4CAB-A83A-4E5E6F13831E}" type="datetime1">
              <a:rPr lang="en-US"/>
              <a:pPr>
                <a:defRPr/>
              </a:pPr>
              <a:t>5/15/2020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B30278E-06C5-46C8-9F26-7C149162A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1pPr>
            <a:lvl2pPr marL="742950" indent="-28575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2pPr>
            <a:lvl3pPr marL="1143000" indent="-22860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3pPr>
            <a:lvl4pPr marL="1600200" indent="-22860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4pPr>
            <a:lvl5pPr marL="2057400" indent="-22860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9pPr>
          </a:lstStyle>
          <a:p>
            <a:pPr eaLnBrk="1" hangingPunct="1"/>
            <a:fld id="{02CEE416-D7CD-41F7-94AF-8E38573CAF86}" type="slidenum">
              <a:rPr lang="en-US" altLang="lv-LV" sz="1300" b="0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altLang="lv-LV" sz="13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837" tIns="49419" rIns="98837" bIns="49419" anchor="b"/>
          <a:lstStyle>
            <a:lvl1pPr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1pPr>
            <a:lvl2pPr marL="742950" indent="-28575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2pPr>
            <a:lvl3pPr marL="1143000" indent="-22860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3pPr>
            <a:lvl4pPr marL="1600200" indent="-22860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4pPr>
            <a:lvl5pPr marL="2057400" indent="-228600" defTabSz="989013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9pPr>
          </a:lstStyle>
          <a:p>
            <a:pPr algn="r" eaLnBrk="1" hangingPunct="1"/>
            <a:fld id="{F2AE0D47-EB8D-4298-ACF7-F9F447B84C14}" type="slidenum">
              <a:rPr lang="en-US" altLang="lv-LV" sz="1300" b="0">
                <a:solidFill>
                  <a:schemeClr val="tx1"/>
                </a:solidFill>
                <a:latin typeface="Arial" charset="0"/>
              </a:rPr>
              <a:pPr algn="r" eaLnBrk="1" hangingPunct="1"/>
              <a:t>1</a:t>
            </a:fld>
            <a:endParaRPr lang="en-US" altLang="lv-LV" sz="13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921625" cy="1620837"/>
          </a:xfrm>
        </p:spPr>
        <p:txBody>
          <a:bodyPr/>
          <a:lstStyle>
            <a:lvl1pPr>
              <a:defRPr sz="4800">
                <a:solidFill>
                  <a:srgbClr val="F7C003"/>
                </a:solidFill>
              </a:defRPr>
            </a:lvl1pPr>
          </a:lstStyle>
          <a:p>
            <a:pPr lvl="0"/>
            <a:r>
              <a:rPr lang="lv-LV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5408613"/>
            <a:ext cx="4500563" cy="8112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/>
          <a:lstStyle>
            <a:lvl1pPr marL="0" indent="0" algn="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lv-LV" noProof="0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413" y="6486525"/>
            <a:ext cx="8893175" cy="360363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184050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6757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908050"/>
            <a:ext cx="2070100" cy="540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908050"/>
            <a:ext cx="60579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34914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338378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361957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885950"/>
            <a:ext cx="4064000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5950"/>
            <a:ext cx="4064000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346536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176155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83497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400761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83938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  <p:extLst>
      <p:ext uri="{BB962C8B-B14F-4D97-AF65-F5344CB8AC3E}">
        <p14:creationId xmlns:p14="http://schemas.microsoft.com/office/powerpoint/2010/main" val="275126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908050"/>
            <a:ext cx="82804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885950"/>
            <a:ext cx="828040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99EC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/>
              <a:t>Click to edit Master text styles</a:t>
            </a:r>
          </a:p>
          <a:p>
            <a:pPr lvl="1"/>
            <a:r>
              <a:rPr lang="lv-LV" altLang="lv-LV"/>
              <a:t>Second level</a:t>
            </a:r>
          </a:p>
          <a:p>
            <a:pPr lvl="2"/>
            <a:r>
              <a:rPr lang="lv-LV" altLang="lv-LV"/>
              <a:t>Third level</a:t>
            </a:r>
          </a:p>
          <a:p>
            <a:pPr lvl="3"/>
            <a:r>
              <a:rPr lang="lv-LV" altLang="lv-LV"/>
              <a:t>Fourth level</a:t>
            </a:r>
          </a:p>
          <a:p>
            <a:pPr lvl="4"/>
            <a:r>
              <a:rPr lang="lv-LV" altLang="lv-LV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413" y="6477000"/>
            <a:ext cx="88931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60000"/>
              </a:spcBef>
              <a:defRPr sz="1800">
                <a:solidFill>
                  <a:srgbClr val="F7C003"/>
                </a:solidFill>
              </a:defRPr>
            </a:lvl1pPr>
          </a:lstStyle>
          <a:p>
            <a:pPr>
              <a:defRPr/>
            </a:pPr>
            <a:r>
              <a:rPr lang="lv-LV"/>
              <a:t>MINISTRY OF TRANSPORT AND COMMUNICATIONS OF THE REPUBLIC OF LATVIA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hf sldNum="0" hdr="0" dt="0"/>
  <p:txStyles>
    <p:titleStyle>
      <a:lvl1pPr algn="ctr" rtl="0" eaLnBrk="0" fontAlgn="ctr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ctr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2pPr>
      <a:lvl3pPr algn="ctr" rtl="0" eaLnBrk="0" fontAlgn="ctr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3pPr>
      <a:lvl4pPr algn="ctr" rtl="0" eaLnBrk="0" fontAlgn="ctr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4pPr>
      <a:lvl5pPr algn="ctr" rtl="0" eaLnBrk="0" fontAlgn="ctr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5pPr>
      <a:lvl6pPr marL="457200" algn="ctr" rtl="0" fontAlgn="ctr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6pPr>
      <a:lvl7pPr marL="914400" algn="ctr" rtl="0" fontAlgn="ctr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7pPr>
      <a:lvl8pPr marL="1371600" algn="ctr" rtl="0" fontAlgn="ctr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8pPr>
      <a:lvl9pPr marL="1828800" algn="ctr" rtl="0" fontAlgn="ctr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NewsGoth TL" pitchFamily="34" charset="0"/>
        </a:defRPr>
      </a:lvl9pPr>
    </p:titleStyle>
    <p:bodyStyle>
      <a:lvl1pPr marL="273050" indent="-2730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2000" b="1">
          <a:solidFill>
            <a:schemeClr val="bg1"/>
          </a:solidFill>
          <a:latin typeface="+mn-lt"/>
          <a:ea typeface="+mn-ea"/>
          <a:cs typeface="+mn-cs"/>
        </a:defRPr>
      </a:lvl1pPr>
      <a:lvl2pPr marL="915988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181973"/>
        </a:buClr>
        <a:buFont typeface="Wingdings" pitchFamily="2" charset="2"/>
        <a:buChar char="v"/>
        <a:defRPr b="1" i="1">
          <a:solidFill>
            <a:schemeClr val="bg1"/>
          </a:solidFill>
          <a:latin typeface="+mn-lt"/>
        </a:defRPr>
      </a:lvl2pPr>
      <a:lvl3pPr marL="1323975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3pPr>
      <a:lvl4pPr marL="1731963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18197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4pPr>
      <a:lvl5pPr marL="213995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5pPr>
      <a:lvl6pPr marL="2597150" indent="-228600" algn="l" rtl="0" eaLnBrk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6pPr>
      <a:lvl7pPr marL="3054350" indent="-228600" algn="l" rtl="0" eaLnBrk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7pPr>
      <a:lvl8pPr marL="3511550" indent="-228600" algn="l" rtl="0" eaLnBrk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8pPr>
      <a:lvl9pPr marL="3968750" indent="-228600" algn="l" rtl="0" eaLnBrk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7C003"/>
        </a:buClr>
        <a:buFont typeface="Wingdings" pitchFamily="2" charset="2"/>
        <a:buChar char="v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.gov.l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1pPr>
            <a:lvl2pPr marL="742950" indent="-285750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2pPr>
            <a:lvl3pPr marL="1143000" indent="-228600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3pPr>
            <a:lvl4pPr marL="1600200" indent="-228600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4pPr>
            <a:lvl5pPr marL="2057400" indent="-228600" eaLnBrk="0" hangingPunct="0">
              <a:defRPr sz="1600" b="1">
                <a:solidFill>
                  <a:srgbClr val="181973"/>
                </a:solidFill>
                <a:latin typeface="NewsGoth T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181973"/>
                </a:solidFill>
                <a:latin typeface="NewsGoth TL" pitchFamily="34" charset="0"/>
              </a:defRPr>
            </a:lvl9pPr>
          </a:lstStyle>
          <a:p>
            <a:pPr eaLnBrk="1" hangingPunct="1"/>
            <a:r>
              <a:rPr lang="lv-LV" altLang="lv-LV" dirty="0">
                <a:solidFill>
                  <a:schemeClr val="bg1"/>
                </a:solidFill>
              </a:rPr>
              <a:t>SATIKSMES MINISTRIJA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879" y="2518602"/>
            <a:ext cx="7921625" cy="1692597"/>
          </a:xfrm>
        </p:spPr>
        <p:txBody>
          <a:bodyPr/>
          <a:lstStyle/>
          <a:p>
            <a:pPr eaLnBrk="1" hangingPunct="1"/>
            <a:br>
              <a:rPr lang="lv-LV" altLang="lv-LV" sz="4400" dirty="0">
                <a:solidFill>
                  <a:schemeClr val="bg1"/>
                </a:solidFill>
              </a:rPr>
            </a:br>
            <a:r>
              <a:rPr lang="lv-LV" altLang="lv-LV" sz="4400" dirty="0">
                <a:solidFill>
                  <a:schemeClr val="bg1"/>
                </a:solidFill>
              </a:rPr>
              <a:t>Atgriešanās iespējas Latvijā ārkārtējās situācijas laikā</a:t>
            </a:r>
            <a:endParaRPr lang="en-US" altLang="lv-LV" sz="4400" b="0" dirty="0">
              <a:solidFill>
                <a:schemeClr val="bg1"/>
              </a:solidFill>
            </a:endParaRPr>
          </a:p>
        </p:txBody>
      </p:sp>
      <p:pic>
        <p:nvPicPr>
          <p:cNvPr id="5" name="Picture 6" descr="Karogs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25F57A-6696-4805-BDD7-B06D12D8B2CE}"/>
              </a:ext>
            </a:extLst>
          </p:cNvPr>
          <p:cNvSpPr txBox="1">
            <a:spLocks/>
          </p:cNvSpPr>
          <p:nvPr/>
        </p:nvSpPr>
        <p:spPr bwMode="auto">
          <a:xfrm>
            <a:off x="611186" y="3669978"/>
            <a:ext cx="8101013" cy="263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None/>
              <a:defRPr sz="20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5988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81973"/>
              </a:buClr>
              <a:buFont typeface="Wingdings" pitchFamily="2" charset="2"/>
              <a:buChar char="v"/>
              <a:defRPr b="1" i="1">
                <a:solidFill>
                  <a:schemeClr val="bg1"/>
                </a:solidFill>
                <a:latin typeface="+mn-lt"/>
              </a:defRPr>
            </a:lvl2pPr>
            <a:lvl3pPr marL="13239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3pPr>
            <a:lvl4pPr marL="17319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8197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4pPr>
            <a:lvl5pPr marL="213995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5pPr>
            <a:lvl6pPr marL="2597150" indent="-228600" algn="l" rtl="0" eaLnBrk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6pPr>
            <a:lvl7pPr marL="3054350" indent="-228600" algn="l" rtl="0" eaLnBrk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7pPr>
            <a:lvl8pPr marL="3511550" indent="-228600" algn="l" rtl="0" eaLnBrk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8pPr>
            <a:lvl9pPr marL="3968750" indent="-228600" algn="l" rtl="0" eaLnBrk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7C003"/>
              </a:buClr>
              <a:buFont typeface="Wingdings" pitchFamily="2" charset="2"/>
              <a:buChar char="v"/>
              <a:defRPr sz="1600" b="1"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/>
            <a:r>
              <a:rPr lang="lv-LV" altLang="lv-LV" kern="0" dirty="0"/>
              <a:t>Viktors Līpenīts</a:t>
            </a:r>
          </a:p>
          <a:p>
            <a:pPr eaLnBrk="1" hangingPunct="1"/>
            <a:r>
              <a:rPr lang="lv-LV" altLang="lv-LV" kern="0" dirty="0"/>
              <a:t>Satiksmes ministrija</a:t>
            </a:r>
          </a:p>
          <a:p>
            <a:pPr eaLnBrk="1" hangingPunct="1"/>
            <a:r>
              <a:rPr lang="lv-LV" altLang="lv-LV" kern="0" dirty="0"/>
              <a:t>viktors.lipenits@sam.gov.lv</a:t>
            </a:r>
            <a:endParaRPr lang="en-US" altLang="lv-LV" kern="0" dirty="0"/>
          </a:p>
          <a:p>
            <a:endParaRPr lang="lv-LV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2DD0-BB4D-4F14-9C79-3DDA9698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/>
              <a:t>Atgriešanās iespējas Latvijā ārkārtējās situācijas laikā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6A8D4-AEA7-4F20-ACDA-7E101C69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 eaLnBrk="1" hangingPunct="1">
              <a:spcBef>
                <a:spcPts val="0"/>
              </a:spcBef>
              <a:buFontTx/>
              <a:buChar char="-"/>
            </a:pPr>
            <a:r>
              <a:rPr lang="lv-LV" altLang="lv-LV" dirty="0"/>
              <a:t>Ministru kabineta 2020.gada 12.marta rīkojuma Nr.103 «Par ārkārtējās situācijas izsludināšanu» 4.16.punkts;</a:t>
            </a:r>
          </a:p>
          <a:p>
            <a:pPr marL="342900" indent="-342900" algn="just" eaLnBrk="1" hangingPunct="1">
              <a:spcBef>
                <a:spcPts val="0"/>
              </a:spcBef>
              <a:buFontTx/>
              <a:buChar char="-"/>
            </a:pPr>
            <a:r>
              <a:rPr lang="lv-LV" altLang="lv-LV" dirty="0"/>
              <a:t>Pēc ĀM lūguma un pārvadātāja iesnieguma Satiksmes ministrija apstiprina īpašus avioreisus un informē Veselības ministriju, </a:t>
            </a:r>
            <a:r>
              <a:rPr lang="lv-LV" altLang="lv-LV" dirty="0" err="1"/>
              <a:t>Iekšlietu</a:t>
            </a:r>
            <a:r>
              <a:rPr lang="lv-LV" altLang="lv-LV" dirty="0"/>
              <a:t> ministriju, Valsts policiju un Valsts robežsardzi drošības pasākumu rīkošanai;</a:t>
            </a:r>
          </a:p>
          <a:p>
            <a:pPr marL="342900" indent="-342900" algn="just" eaLnBrk="1" hangingPunct="1">
              <a:spcBef>
                <a:spcPts val="0"/>
              </a:spcBef>
              <a:buFontTx/>
              <a:buChar char="-"/>
            </a:pPr>
            <a:r>
              <a:rPr lang="lv-LV" altLang="lv-LV" dirty="0"/>
              <a:t>Aktuālā informācija par akceptētajiem starptautiskajiem pasažieru pārvadājumu reisiem Satiksmes ministrijas tīmekļa vietnē </a:t>
            </a:r>
            <a:r>
              <a:rPr lang="lv-LV" altLang="lv-LV" dirty="0">
                <a:hlinkClick r:id="rId2"/>
              </a:rPr>
              <a:t>www.sam.gov.lv</a:t>
            </a:r>
            <a:r>
              <a:rPr lang="en-US" altLang="lv-LV" dirty="0"/>
              <a:t>;</a:t>
            </a:r>
            <a:endParaRPr lang="lv-LV" altLang="lv-LV" dirty="0"/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r>
              <a:rPr lang="lv-LV" altLang="lv-LV" dirty="0"/>
              <a:t>Pārvietošanās Baltijas valstu starpā – bez ierobežojumiem.</a:t>
            </a:r>
            <a:endParaRPr lang="en-US" altLang="lv-LV" dirty="0"/>
          </a:p>
          <a:p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55996-711E-41E0-8765-BC09DA4268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lv-LV" dirty="0">
                <a:solidFill>
                  <a:schemeClr val="bg1"/>
                </a:solidFill>
              </a:rPr>
              <a:t>SATIKSMES MINISTRIJA</a:t>
            </a:r>
          </a:p>
        </p:txBody>
      </p:sp>
    </p:spTree>
    <p:extLst>
      <p:ext uri="{BB962C8B-B14F-4D97-AF65-F5344CB8AC3E}">
        <p14:creationId xmlns:p14="http://schemas.microsoft.com/office/powerpoint/2010/main" val="140927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5C2F-895B-42E6-81A8-91F8FF83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Drošības pasākumi </a:t>
            </a:r>
            <a:r>
              <a:rPr lang="lv-LV" dirty="0" err="1"/>
              <a:t>remigrācijas</a:t>
            </a:r>
            <a:r>
              <a:rPr lang="lv-LV" dirty="0"/>
              <a:t> laikā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C6E46-3852-4298-A7DF-31151A7CA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lv-LV" dirty="0"/>
              <a:t>Pārdodot biļetes, </a:t>
            </a:r>
            <a:r>
              <a:rPr lang="lv-LV" dirty="0" err="1"/>
              <a:t>airBaltic</a:t>
            </a:r>
            <a:r>
              <a:rPr lang="lv-LV" dirty="0"/>
              <a:t> noskaidro pasažieru iespējas droši nokļūt mājās no lidostas «Rīga». Satiksmes ministrija informē </a:t>
            </a:r>
            <a:r>
              <a:rPr lang="lv-LV" dirty="0" err="1"/>
              <a:t>Auotransporta</a:t>
            </a:r>
            <a:r>
              <a:rPr lang="lv-LV" dirty="0"/>
              <a:t> direkciju un «Rīgas satiksmi»; </a:t>
            </a:r>
          </a:p>
          <a:p>
            <a:pPr algn="just">
              <a:buFontTx/>
              <a:buChar char="-"/>
            </a:pPr>
            <a:r>
              <a:rPr lang="lv-LV" dirty="0"/>
              <a:t>Lidmašīnas salons pirms reisa tiek dezinficēts. Apkalpe strādā aizsargtērpos ar respiratoriem, aizsargbrillēm un cimdiem;</a:t>
            </a:r>
          </a:p>
          <a:p>
            <a:pPr algn="just">
              <a:buFontTx/>
              <a:buChar char="-"/>
            </a:pPr>
            <a:r>
              <a:rPr lang="lv-LV" dirty="0"/>
              <a:t>Pasažieriem izsniedz sejas maskas un dezinficējošas salvetes;</a:t>
            </a:r>
          </a:p>
          <a:p>
            <a:pPr algn="just">
              <a:buFontTx/>
              <a:buChar char="-"/>
            </a:pPr>
            <a:r>
              <a:rPr lang="lv-LV" dirty="0"/>
              <a:t>Pasažieri ar parakstu apliecina, ka pēc atgriešanās ievēros visus piesardzības pasākumus;</a:t>
            </a:r>
          </a:p>
          <a:p>
            <a:pPr algn="just">
              <a:buFontTx/>
              <a:buChar char="-"/>
            </a:pPr>
            <a:r>
              <a:rPr lang="lv-LV" dirty="0"/>
              <a:t>Pasažierus informē, ka ir iespējams vērsties pie mediķiem lidostā, aizliegts izmantot sabiedrisko transportu, pēc atgriešanās obligāti jāievēro 14 dienu </a:t>
            </a:r>
            <a:r>
              <a:rPr lang="lv-LV" dirty="0" err="1"/>
              <a:t>pašizolācija</a:t>
            </a:r>
            <a:r>
              <a:rPr lang="lv-LV" dirty="0"/>
              <a:t>.</a:t>
            </a:r>
          </a:p>
          <a:p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F64E9-79BE-49B4-B942-C5B5A7A073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lv-LV" dirty="0">
                <a:solidFill>
                  <a:schemeClr val="bg1"/>
                </a:solidFill>
              </a:rPr>
              <a:t>SATIKSMES MINISTRIJA</a:t>
            </a:r>
          </a:p>
        </p:txBody>
      </p:sp>
    </p:spTree>
    <p:extLst>
      <p:ext uri="{BB962C8B-B14F-4D97-AF65-F5344CB8AC3E}">
        <p14:creationId xmlns:p14="http://schemas.microsoft.com/office/powerpoint/2010/main" val="67793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9F38-FD1A-4DAD-B8A6-251F7936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Drošības pasākumi </a:t>
            </a:r>
            <a:r>
              <a:rPr lang="lv-LV" dirty="0" err="1"/>
              <a:t>remigrācijas</a:t>
            </a:r>
            <a:r>
              <a:rPr lang="lv-LV" dirty="0"/>
              <a:t> laikā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F20A-8DBA-4D3D-9D46-7F55AAFB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- Pēc nosēšanās pasažieru parakstītās anketas saņem Valsts robežsardze un Valsts policija turpmāku kontroles pasākumu organizēšanai;</a:t>
            </a:r>
          </a:p>
          <a:p>
            <a:pPr marL="0" indent="0">
              <a:buNone/>
            </a:pPr>
            <a:r>
              <a:rPr lang="lv-LV" dirty="0"/>
              <a:t>- Lidostā ir pieejami informatīvi materiāli un paziņojumi par </a:t>
            </a:r>
            <a:r>
              <a:rPr lang="lv-LV" dirty="0" err="1"/>
              <a:t>nepeiciešamo</a:t>
            </a:r>
            <a:r>
              <a:rPr lang="lv-LV" dirty="0"/>
              <a:t> piesardzību, kā arī pieejami roku dezinfekcijas līdzekļi;</a:t>
            </a:r>
          </a:p>
          <a:p>
            <a:pPr marL="0" indent="0">
              <a:buNone/>
            </a:pPr>
            <a:r>
              <a:rPr lang="lv-LV" dirty="0"/>
              <a:t>- Autotransporta direkcija un «Rīgas satiksme» pēc informācijas saņemšanas par pasažieriem bez personiskā auto plāno un nodrošina nepieciešamo autobusu skaitu;</a:t>
            </a:r>
          </a:p>
          <a:p>
            <a:pPr marL="0" indent="0">
              <a:buNone/>
            </a:pPr>
            <a:r>
              <a:rPr lang="lv-LV" dirty="0"/>
              <a:t>- Valsts policija apstrādā no robežsardzes saņemtos pasažieru parakstītos apliecinājumus un pārbauda </a:t>
            </a:r>
            <a:r>
              <a:rPr lang="lv-LV" dirty="0" err="1"/>
              <a:t>pašizolācijas</a:t>
            </a:r>
            <a:r>
              <a:rPr lang="lv-LV" dirty="0"/>
              <a:t> ievērošanu.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15382-5102-4BE0-8704-1FDA212521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lv-LV" dirty="0">
                <a:solidFill>
                  <a:schemeClr val="bg1"/>
                </a:solidFill>
              </a:rPr>
              <a:t>SATIKSMES MINISTRIJA</a:t>
            </a:r>
          </a:p>
        </p:txBody>
      </p:sp>
    </p:spTree>
    <p:extLst>
      <p:ext uri="{BB962C8B-B14F-4D97-AF65-F5344CB8AC3E}">
        <p14:creationId xmlns:p14="http://schemas.microsoft.com/office/powerpoint/2010/main" val="214897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DB6F-4E1B-4CDF-9824-953483E8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v-LV" sz="4800" dirty="0"/>
              <a:t>Paldies par uzmanību! </a:t>
            </a:r>
          </a:p>
          <a:p>
            <a:pPr marL="0" indent="0" algn="r" eaLnBrk="1" hangingPunct="1">
              <a:spcBef>
                <a:spcPts val="0"/>
              </a:spcBef>
              <a:buNone/>
            </a:pPr>
            <a:endParaRPr lang="lv-LV" altLang="lv-LV" dirty="0"/>
          </a:p>
          <a:p>
            <a:pPr marL="0" indent="0" algn="r" eaLnBrk="1" hangingPunct="1">
              <a:spcBef>
                <a:spcPts val="0"/>
              </a:spcBef>
              <a:buNone/>
            </a:pPr>
            <a:endParaRPr lang="lv-LV" altLang="lv-LV" dirty="0"/>
          </a:p>
          <a:p>
            <a:pPr marL="0" indent="0" algn="r" eaLnBrk="1" hangingPunct="1">
              <a:spcBef>
                <a:spcPts val="0"/>
              </a:spcBef>
              <a:buNone/>
            </a:pPr>
            <a:r>
              <a:rPr lang="lv-LV" altLang="lv-LV" dirty="0"/>
              <a:t>Viktors Līpenīts</a:t>
            </a:r>
          </a:p>
          <a:p>
            <a:pPr marL="0" indent="0" algn="r" eaLnBrk="1" hangingPunct="1">
              <a:spcBef>
                <a:spcPts val="0"/>
              </a:spcBef>
              <a:buNone/>
            </a:pPr>
            <a:r>
              <a:rPr lang="lv-LV" altLang="lv-LV" dirty="0"/>
              <a:t>Satiksmes ministrija</a:t>
            </a:r>
            <a:endParaRPr lang="en-US" altLang="lv-LV" dirty="0"/>
          </a:p>
          <a:p>
            <a:pPr marL="0" indent="0" algn="ctr">
              <a:buNone/>
            </a:pPr>
            <a:endParaRPr lang="lv-LV" sz="4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3C5CA-10CA-4139-A955-E0B708D8A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lv-LV" dirty="0">
                <a:solidFill>
                  <a:schemeClr val="bg1"/>
                </a:solidFill>
              </a:rPr>
              <a:t>SATIKSMES MINISTRIJA</a:t>
            </a:r>
          </a:p>
        </p:txBody>
      </p:sp>
    </p:spTree>
    <p:extLst>
      <p:ext uri="{BB962C8B-B14F-4D97-AF65-F5344CB8AC3E}">
        <p14:creationId xmlns:p14="http://schemas.microsoft.com/office/powerpoint/2010/main" val="2719337373"/>
      </p:ext>
    </p:extLst>
  </p:cSld>
  <p:clrMapOvr>
    <a:masterClrMapping/>
  </p:clrMapOvr>
</p:sld>
</file>

<file path=ppt/theme/theme1.xml><?xml version="1.0" encoding="utf-8"?>
<a:theme xmlns:a="http://schemas.openxmlformats.org/drawingml/2006/main" name="sm_prezentacija_angliski_v.4">
  <a:themeElements>
    <a:clrScheme name="sm_prezentacija_angliski_v.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m_prezentacija_angliski_v.4">
      <a:majorFont>
        <a:latin typeface="NewsGoth TL"/>
        <a:ea typeface=""/>
        <a:cs typeface=""/>
      </a:majorFont>
      <a:minorFont>
        <a:latin typeface="NewsGoth T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600" b="1" i="0" u="none" strike="noStrike" cap="none" normalizeH="0" baseline="0" smtClean="0">
            <a:ln>
              <a:noFill/>
            </a:ln>
            <a:solidFill>
              <a:srgbClr val="181973"/>
            </a:solidFill>
            <a:effectLst/>
            <a:latin typeface="NewsGoth T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600" b="1" i="0" u="none" strike="noStrike" cap="none" normalizeH="0" baseline="0" smtClean="0">
            <a:ln>
              <a:noFill/>
            </a:ln>
            <a:solidFill>
              <a:srgbClr val="181973"/>
            </a:solidFill>
            <a:effectLst/>
            <a:latin typeface="NewsGoth TL" pitchFamily="34" charset="0"/>
          </a:defRPr>
        </a:defPPr>
      </a:lstStyle>
    </a:lnDef>
  </a:objectDefaults>
  <a:extraClrSchemeLst>
    <a:extraClrScheme>
      <a:clrScheme name="sm_prezentacija_angliski_v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_prezentacija_angliski_v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_prezentacija_angliski_v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_prezentacija_angliski_v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_prezentacija_angliski_v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_prezentacija_angliski_v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_prezentacija_angliski_v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_prezentacija_angliski_v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_prezentacija_angliski_v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_prezentacija_angliski_v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_prezentacija_angliski_v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_prezentacija_angliski_v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sm_prezentacija_angliski_v.4</Template>
  <TotalTime>0</TotalTime>
  <Words>293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NewsGoth TL</vt:lpstr>
      <vt:lpstr>Wingdings</vt:lpstr>
      <vt:lpstr>sm_prezentacija_angliski_v.4</vt:lpstr>
      <vt:lpstr> Atgriešanās iespējas Latvijā ārkārtējās situācijas laikā</vt:lpstr>
      <vt:lpstr>Atgriešanās iespējas Latvijā ārkārtējās situācijas laikā</vt:lpstr>
      <vt:lpstr>Drošības pasākumi remigrācijas laikā</vt:lpstr>
      <vt:lpstr>Drošības pasākumi remigrācijas laikā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of communication to Afghanistan  “Riga – Hairaton“</dc:title>
  <dc:creator/>
  <cp:lastModifiedBy/>
  <cp:revision>111</cp:revision>
  <dcterms:created xsi:type="dcterms:W3CDTF">2009-05-06T14:45:46Z</dcterms:created>
  <dcterms:modified xsi:type="dcterms:W3CDTF">2020-05-15T05:59:00Z</dcterms:modified>
</cp:coreProperties>
</file>