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-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6D74-8F17-46C6-B80B-104251D0F611}" type="datetimeFigureOut">
              <a:rPr lang="lv-LV" smtClean="0"/>
              <a:t>23.03.2020</a:t>
            </a:fld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CC03-C2E9-4A6A-B5AE-E76C2CA6104A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4554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6D74-8F17-46C6-B80B-104251D0F611}" type="datetimeFigureOut">
              <a:rPr lang="lv-LV" smtClean="0"/>
              <a:t>23.03.2020</a:t>
            </a:fld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CC03-C2E9-4A6A-B5AE-E76C2CA6104A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3162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6D74-8F17-46C6-B80B-104251D0F611}" type="datetimeFigureOut">
              <a:rPr lang="lv-LV" smtClean="0"/>
              <a:t>23.03.2020</a:t>
            </a:fld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CC03-C2E9-4A6A-B5AE-E76C2CA6104A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0000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6D74-8F17-46C6-B80B-104251D0F611}" type="datetimeFigureOut">
              <a:rPr lang="lv-LV" smtClean="0"/>
              <a:t>23.03.2020</a:t>
            </a:fld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CC03-C2E9-4A6A-B5AE-E76C2CA6104A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7463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6D74-8F17-46C6-B80B-104251D0F611}" type="datetimeFigureOut">
              <a:rPr lang="lv-LV" smtClean="0"/>
              <a:t>23.03.2020</a:t>
            </a:fld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CC03-C2E9-4A6A-B5AE-E76C2CA6104A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08571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6D74-8F17-46C6-B80B-104251D0F611}" type="datetimeFigureOut">
              <a:rPr lang="lv-LV" smtClean="0"/>
              <a:t>23.03.2020</a:t>
            </a:fld>
            <a:endParaRPr lang="lv-LV" dirty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CC03-C2E9-4A6A-B5AE-E76C2CA6104A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268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6D74-8F17-46C6-B80B-104251D0F611}" type="datetimeFigureOut">
              <a:rPr lang="lv-LV" smtClean="0"/>
              <a:t>23.03.2020</a:t>
            </a:fld>
            <a:endParaRPr lang="lv-LV" dirty="0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CC03-C2E9-4A6A-B5AE-E76C2CA6104A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6976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6D74-8F17-46C6-B80B-104251D0F611}" type="datetimeFigureOut">
              <a:rPr lang="lv-LV" smtClean="0"/>
              <a:t>23.03.2020</a:t>
            </a:fld>
            <a:endParaRPr lang="lv-LV" dirty="0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CC03-C2E9-4A6A-B5AE-E76C2CA6104A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9480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6D74-8F17-46C6-B80B-104251D0F611}" type="datetimeFigureOut">
              <a:rPr lang="lv-LV" smtClean="0"/>
              <a:t>23.03.2020</a:t>
            </a:fld>
            <a:endParaRPr lang="lv-LV" dirty="0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CC03-C2E9-4A6A-B5AE-E76C2CA6104A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5457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6D74-8F17-46C6-B80B-104251D0F611}" type="datetimeFigureOut">
              <a:rPr lang="lv-LV" smtClean="0"/>
              <a:t>23.03.2020</a:t>
            </a:fld>
            <a:endParaRPr lang="lv-LV" dirty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CC03-C2E9-4A6A-B5AE-E76C2CA6104A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0872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6D74-8F17-46C6-B80B-104251D0F611}" type="datetimeFigureOut">
              <a:rPr lang="lv-LV" smtClean="0"/>
              <a:t>23.03.2020</a:t>
            </a:fld>
            <a:endParaRPr lang="lv-LV" dirty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CC03-C2E9-4A6A-B5AE-E76C2CA6104A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5855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26D74-8F17-46C6-B80B-104251D0F611}" type="datetimeFigureOut">
              <a:rPr lang="lv-LV" smtClean="0"/>
              <a:t>23.03.2020</a:t>
            </a:fld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BCC03-C2E9-4A6A-B5AE-E76C2CA6104A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0212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divanu.skolotaj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lty.co/assets/dist/img/map/map@2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8151"/>
            <a:ext cx="11901448" cy="6153150"/>
          </a:xfrm>
          <a:prstGeom prst="rect">
            <a:avLst/>
          </a:prstGeom>
          <a:noFill/>
          <a:effectLst>
            <a:reflection stA="5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6018" y="1123622"/>
            <a:ext cx="109942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8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Biķernieku pamatskolas pieredze un atziņas</a:t>
            </a:r>
            <a:endParaRPr lang="en-US" sz="8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2" name="Attēls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950" y="3277379"/>
            <a:ext cx="5888092" cy="37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04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lty.co/assets/dist/img/map/map@2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8151"/>
            <a:ext cx="11901448" cy="6153150"/>
          </a:xfrm>
          <a:prstGeom prst="rect">
            <a:avLst/>
          </a:prstGeom>
          <a:noFill/>
          <a:effectLst>
            <a:reflection stA="5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4131" y="1162050"/>
            <a:ext cx="107179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Grupas mērķis 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– </a:t>
            </a:r>
            <a:r>
              <a:rPr lang="lv-LV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aktualizēt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 </a:t>
            </a:r>
            <a:r>
              <a:rPr lang="lv-LV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problēmas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 un </a:t>
            </a:r>
            <a:r>
              <a:rPr lang="lv-LV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palīdzēt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 </a:t>
            </a:r>
            <a:r>
              <a:rPr lang="lv-LV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valsts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 </a:t>
            </a:r>
            <a:r>
              <a:rPr lang="lv-LV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iestādēm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 to </a:t>
            </a:r>
            <a:r>
              <a:rPr lang="lv-LV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risināšanā</a:t>
            </a:r>
          </a:p>
        </p:txBody>
      </p:sp>
      <p:pic>
        <p:nvPicPr>
          <p:cNvPr id="10242" name="Picture 2" descr="https://avatars.mds.yandex.net/get-pdb/2800861/842b3817-c839-488c-8ae7-741864d285dd/s1200?webp=fals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484" y="3004593"/>
            <a:ext cx="3274645" cy="350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047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lty.co/assets/dist/img/map/map@2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8151"/>
            <a:ext cx="11901448" cy="6153150"/>
          </a:xfrm>
          <a:prstGeom prst="rect">
            <a:avLst/>
          </a:prstGeom>
          <a:noFill/>
          <a:effectLst>
            <a:reflection stA="5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4131" y="370917"/>
            <a:ext cx="107179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ü"/>
            </a:pPr>
            <a:endParaRPr lang="en-US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lv-LV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mācību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 </a:t>
            </a:r>
            <a:r>
              <a:rPr lang="lv-LV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materiālu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 </a:t>
            </a:r>
            <a:r>
              <a:rPr lang="lv-LV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apkopojums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; 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p</a:t>
            </a:r>
            <a:r>
              <a:rPr lang="lv-LV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ieeja internetam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;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lv-LV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izglītoj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a</a:t>
            </a:r>
            <a:r>
              <a:rPr lang="lv-LV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m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o </a:t>
            </a:r>
            <a:r>
              <a:rPr lang="lv-LV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brīvpusdienas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endParaRPr lang="lv-LV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11266" name="Picture 2" descr="https://avatars.mds.yandex.net/get-pdb/1352825/818ef484-c156-46fc-ba23-d7ca7a79fb2c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478" y="3335616"/>
            <a:ext cx="2861003" cy="286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218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lty.co/assets/dist/img/map/map@2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2" y="259041"/>
            <a:ext cx="11901448" cy="6153150"/>
          </a:xfrm>
          <a:prstGeom prst="rect">
            <a:avLst/>
          </a:prstGeom>
          <a:noFill/>
          <a:effectLst>
            <a:reflection stA="5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3813" y="448636"/>
            <a:ext cx="10379498" cy="29546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ü"/>
            </a:pPr>
            <a:endParaRPr lang="en-US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  <a:p>
            <a:pPr algn="just"/>
            <a:r>
              <a:rPr lang="lv-LV" sz="6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https://www.facebook.com/groups/divanu.skolotajs/</a:t>
            </a:r>
            <a:endParaRPr lang="lv-LV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12290" name="Picture 2" descr="https://i.pinimg.com/originals/e6/ad/5c/e6ad5c84919c1d74a2c0469faa9e8db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20" y="3296657"/>
            <a:ext cx="3115534" cy="311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493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lty.co/assets/dist/img/map/map@2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2" y="259041"/>
            <a:ext cx="11901448" cy="6153150"/>
          </a:xfrm>
          <a:prstGeom prst="rect">
            <a:avLst/>
          </a:prstGeom>
          <a:noFill/>
          <a:effectLst>
            <a:reflection stA="5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367" y="1210917"/>
            <a:ext cx="8399869" cy="19445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ü"/>
            </a:pPr>
            <a:endParaRPr lang="en-US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  <a:p>
            <a:pPr algn="just"/>
            <a:r>
              <a:rPr lang="lv-LV" sz="6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Paldies par uzmanību!</a:t>
            </a:r>
          </a:p>
        </p:txBody>
      </p:sp>
      <p:pic>
        <p:nvPicPr>
          <p:cNvPr id="13314" name="Picture 2" descr="https://ds04.infourok.ru/uploads/ex/0406/0007919d-35982e39/hello_html_m27f802fc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619" y="3155485"/>
            <a:ext cx="4454132" cy="334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260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lty.co/assets/dist/img/map/map@2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996"/>
            <a:ext cx="11901448" cy="6153150"/>
          </a:xfrm>
          <a:prstGeom prst="rect">
            <a:avLst/>
          </a:prstGeom>
          <a:noFill/>
          <a:effectLst>
            <a:reflection stA="5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59637" y="1266825"/>
            <a:ext cx="100869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Nozīmīgu atbalstu izglītojamā iekļaušanā mācību procesā var sniegt citu klasesbiedru aktīva iesaistīšana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2050" name="Picture 2" descr="https://yt3.ggpht.com/a/AATXAJxo2zxCZdGB4UH741VqJInohbFMBsWKdUtQeg=s900-c-k-c0xffffffff-no-rj-m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28" y="4013209"/>
            <a:ext cx="2374880" cy="237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52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lty.co/assets/dist/img/map/map@2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996"/>
            <a:ext cx="11901448" cy="6153150"/>
          </a:xfrm>
          <a:prstGeom prst="rect">
            <a:avLst/>
          </a:prstGeom>
          <a:noFill/>
          <a:effectLst>
            <a:reflection stA="5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8905" y="1181100"/>
            <a:ext cx="102084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Iepazīstiniet ar izglītības iestādes ēku un tradicionālajiem maršrutiem – uz ēdnīcu, sporta zāli vai citu kabinetu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3074" name="Picture 2" descr="https://thumbs.dreamstime.com/b/d-%D0%BC%D0%B0-%D1%8B%D0%B5-%D1%8E-%D0%B8-%D0%B2%D1%8B%D0%B1%D0%BE%D1%80-%D0%BD%D0%B0%D0%BF%D1%80%D0%B0%D0%B2-%D0%B5%D0%BD%D0%B8%D1%8F-3182257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821" y="3600450"/>
            <a:ext cx="30670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137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lty.co/assets/dist/img/map/map@2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996"/>
            <a:ext cx="11901448" cy="6153150"/>
          </a:xfrm>
          <a:prstGeom prst="rect">
            <a:avLst/>
          </a:prstGeom>
          <a:noFill/>
          <a:effectLst>
            <a:reflection stA="5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0426" y="796197"/>
            <a:ext cx="107519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Izglītības iestāde var piedāvāt veidus, kā jēgpilni izmantot brīvā laika resursus – norādīt interneta adreses valodas praktizēšanai, iesaistīt vecākus interešu izglītības nodarbībās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4098" name="Picture 2" descr="https://koffkindom.ru/wp-content/uploads/2016/11/internetb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4238626"/>
            <a:ext cx="3120915" cy="208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157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lty.co/assets/dist/img/map/map@2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996"/>
            <a:ext cx="11901448" cy="6153150"/>
          </a:xfrm>
          <a:prstGeom prst="rect">
            <a:avLst/>
          </a:prstGeom>
          <a:noFill/>
          <a:effectLst>
            <a:reflection stA="5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0537" y="634272"/>
            <a:ext cx="99694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Izglītojamie bieži piedzīvoja kultūršoku. Ir nepieciešams atbalsts, pacietība, pozitīva attieksme un pārliecība, ka ikviens cilvēks var mācīties un gūt panākumus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5122" name="Picture 2" descr="https://www.mytraditionalyoga.com/wp-content/uploads/2018/07/mento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3650039"/>
            <a:ext cx="3412791" cy="268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008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lty.co/assets/dist/img/map/map@2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996"/>
            <a:ext cx="11901448" cy="6153150"/>
          </a:xfrm>
          <a:prstGeom prst="rect">
            <a:avLst/>
          </a:prstGeom>
          <a:noFill/>
          <a:effectLst>
            <a:reflection stA="5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8405" y="1491522"/>
            <a:ext cx="9969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Būtiskas ir individuālas sarunas ar jauno izglītojamo 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6146" name="Picture 2" descr="https://www.englishradar.com/wp-content/uploads/2017/11/English-vowel-sounds-cours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601" y="3571875"/>
            <a:ext cx="3937887" cy="262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565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lty.co/assets/dist/img/map/map@2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996"/>
            <a:ext cx="11901448" cy="6153150"/>
          </a:xfrm>
          <a:prstGeom prst="rect">
            <a:avLst/>
          </a:prstGeom>
          <a:noFill/>
          <a:effectLst>
            <a:reflection stA="5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3950" y="1567722"/>
            <a:ext cx="10411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Atļaut klusēt. Nokļūšana jaunā vidē var radīt izglītojamam stresu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7170" name="Picture 2" descr="https://avatars.mds.yandex.net/get-pdb/1807426/1469a456-dc44-453d-805b-c318458d951e/s1200?webp=fals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37" y="3657600"/>
            <a:ext cx="2080123" cy="277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932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lty.co/assets/dist/img/map/map@2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8151"/>
            <a:ext cx="11901448" cy="6153150"/>
          </a:xfrm>
          <a:prstGeom prst="rect">
            <a:avLst/>
          </a:prstGeom>
          <a:noFill/>
          <a:effectLst>
            <a:reflection stA="5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59637" y="1094389"/>
            <a:ext cx="100869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8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Facebook lapa</a:t>
            </a:r>
          </a:p>
          <a:p>
            <a:pPr algn="ctr"/>
            <a:r>
              <a:rPr lang="en-US" sz="8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“</a:t>
            </a:r>
            <a:r>
              <a:rPr lang="lv-LV" sz="8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Dīvānu skolotājs</a:t>
            </a:r>
            <a:r>
              <a:rPr lang="en-US" sz="8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”</a:t>
            </a:r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078" y="3143290"/>
            <a:ext cx="5888092" cy="37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44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lty.co/assets/dist/img/map/map@2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8151"/>
            <a:ext cx="11901448" cy="6153150"/>
          </a:xfrm>
          <a:prstGeom prst="rect">
            <a:avLst/>
          </a:prstGeom>
          <a:noFill/>
          <a:effectLst>
            <a:reflection stA="5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4131" y="1162050"/>
            <a:ext cx="107179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Grupa pedagogiem un vecākiem, lai kopīgiem spēkiem nodrošināt bērniem attālināt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u </a:t>
            </a:r>
            <a:r>
              <a:rPr lang="lv-LV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mācību procesu</a:t>
            </a:r>
            <a:endParaRPr lang="lv-LV" sz="3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8194" name="Picture 2" descr="https://np-vesti.ru/wp-content/uploads/2018/06/distance-1024x76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392" y="3652123"/>
            <a:ext cx="3702050" cy="277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184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161</Words>
  <Application>Microsoft Office PowerPoint</Application>
  <PresentationFormat>Platekrāna</PresentationFormat>
  <Paragraphs>19</Paragraphs>
  <Slides>13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Calisto MT</vt:lpstr>
      <vt:lpstr>Wingdings</vt:lpstr>
      <vt:lpstr>Office dizains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A M</dc:creator>
  <cp:lastModifiedBy>Astrida</cp:lastModifiedBy>
  <cp:revision>8</cp:revision>
  <dcterms:created xsi:type="dcterms:W3CDTF">2020-03-22T15:24:14Z</dcterms:created>
  <dcterms:modified xsi:type="dcterms:W3CDTF">2020-03-23T08:16:03Z</dcterms:modified>
</cp:coreProperties>
</file>