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</p:sldIdLst>
  <p:sldSz cx="18288000" cy="10287000"/>
  <p:notesSz cx="6858000" cy="9144000"/>
  <p:embeddedFontLst>
    <p:embeddedFont>
      <p:font typeface="Open Sans" charset="0"/>
      <p:regular r:id="rId7"/>
      <p:bold r:id="rId8"/>
      <p:italic r:id="rId9"/>
      <p:boldItalic r:id="rId10"/>
    </p:embeddedFont>
    <p:embeddedFont>
      <p:font typeface="Advent Pro Light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30224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3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065972" y="4468611"/>
            <a:ext cx="3884891" cy="617739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943" y="1932819"/>
            <a:ext cx="3884891" cy="617739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3314700"/>
            <a:ext cx="5477758" cy="12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ES ATGRIEŽOS LATGALĒ </a:t>
            </a:r>
          </a:p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2019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358" y="2604334"/>
            <a:ext cx="40906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8"/>
              </a:lnSpc>
              <a:spcBef>
                <a:spcPct val="0"/>
              </a:spcBef>
            </a:pP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ONLINE</a:t>
            </a:r>
            <a:r>
              <a:rPr lang="lv-LV" sz="3255" b="1" i="0" dirty="0" smtClean="0">
                <a:solidFill>
                  <a:srgbClr val="FFFFFF"/>
                </a:solidFill>
                <a:latin typeface="Advent Pro Light"/>
              </a:rPr>
              <a:t> </a:t>
            </a: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KONFERENCE</a:t>
            </a:r>
            <a:endParaRPr lang="en-US" sz="3255" b="1" i="0" dirty="0">
              <a:solidFill>
                <a:srgbClr val="FFFFFF"/>
              </a:solidFill>
              <a:latin typeface="Advent Pro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5646" y="4919079"/>
            <a:ext cx="388213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27. </a:t>
            </a:r>
            <a:r>
              <a:rPr lang="en-US" sz="2500" b="1" i="0" dirty="0" err="1">
                <a:solidFill>
                  <a:srgbClr val="FFFFFF"/>
                </a:solidFill>
                <a:latin typeface="Advent Pro Light"/>
              </a:rPr>
              <a:t>novembris</a:t>
            </a: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, Daugavpils</a:t>
            </a:r>
          </a:p>
        </p:txBody>
      </p:sp>
      <p:pic>
        <p:nvPicPr>
          <p:cNvPr id="1028" name="image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694" y="857219"/>
            <a:ext cx="3286148" cy="177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429488" y="3357550"/>
            <a:ext cx="96441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Daugavpils pilsētas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Izglītības pārvalde</a:t>
            </a:r>
            <a:endParaRPr kumimoji="0" lang="lv-LV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187922" cy="1725590"/>
          </a:xfrm>
        </p:spPr>
        <p:txBody>
          <a:bodyPr>
            <a:normAutofit/>
          </a:bodyPr>
          <a:lstStyle/>
          <a:p>
            <a:r>
              <a:rPr lang="lv-LV" sz="6600" b="1" dirty="0" smtClean="0"/>
              <a:t>Statistiskā informācija</a:t>
            </a:r>
            <a:endParaRPr lang="lv-LV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1798"/>
            <a:ext cx="17545112" cy="6643734"/>
          </a:xfrm>
        </p:spPr>
        <p:txBody>
          <a:bodyPr>
            <a:normAutofit fontScale="92500" lnSpcReduction="10000"/>
          </a:bodyPr>
          <a:lstStyle/>
          <a:p>
            <a:r>
              <a:rPr lang="lv-LV" sz="6600" dirty="0" smtClean="0"/>
              <a:t>2017.-2019.gads - 56 izglītojamie skolās (skaitļi ir mainīgi)</a:t>
            </a:r>
          </a:p>
          <a:p>
            <a:r>
              <a:rPr lang="lv-LV" sz="6600" dirty="0" smtClean="0"/>
              <a:t>2017.-2019.gads - 30 izglītojamie </a:t>
            </a:r>
            <a:r>
              <a:rPr lang="lv-LV" sz="6600" dirty="0" err="1" smtClean="0"/>
              <a:t>pirmsskolā</a:t>
            </a:r>
            <a:r>
              <a:rPr lang="lv-LV" sz="6600" dirty="0" smtClean="0"/>
              <a:t> (skaitļi </a:t>
            </a:r>
            <a:r>
              <a:rPr lang="lv-LV" sz="6600" smtClean="0"/>
              <a:t>ir mainīgi)</a:t>
            </a:r>
            <a:endParaRPr lang="lv-LV" sz="6600" dirty="0" smtClean="0"/>
          </a:p>
          <a:p>
            <a:r>
              <a:rPr lang="lv-LV" sz="6600" dirty="0" smtClean="0"/>
              <a:t>Vislielākais </a:t>
            </a:r>
            <a:r>
              <a:rPr lang="lv-LV" sz="6600" dirty="0" err="1" smtClean="0"/>
              <a:t>reemigrējošo</a:t>
            </a:r>
            <a:r>
              <a:rPr lang="lv-LV" sz="6600" dirty="0" smtClean="0"/>
              <a:t> bērnu skaits mācās Daugavpils 9.vidusskolā,13.vidusskolā un J.Raiņa 6.vidusskolā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73674" cy="1868466"/>
          </a:xfrm>
        </p:spPr>
        <p:txBody>
          <a:bodyPr>
            <a:noAutofit/>
          </a:bodyPr>
          <a:lstStyle/>
          <a:p>
            <a:r>
              <a:rPr lang="lv-LV" sz="6600" b="1" dirty="0" smtClean="0"/>
              <a:t>Problēmas, ar kurām saskaras </a:t>
            </a:r>
            <a:r>
              <a:rPr lang="lv-LV" sz="6600" b="1" dirty="0" err="1" smtClean="0"/>
              <a:t>reemigrējošie</a:t>
            </a:r>
            <a:r>
              <a:rPr lang="lv-LV" sz="6600" b="1" dirty="0" smtClean="0"/>
              <a:t> izglītojamie/ģimenes</a:t>
            </a:r>
            <a:endParaRPr lang="lv-LV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40" y="3071798"/>
            <a:ext cx="17502310" cy="6929486"/>
          </a:xfrm>
        </p:spPr>
        <p:txBody>
          <a:bodyPr>
            <a:normAutofit/>
          </a:bodyPr>
          <a:lstStyle/>
          <a:p>
            <a:r>
              <a:rPr lang="lv-LV" sz="4800" dirty="0" smtClean="0"/>
              <a:t>Dzimtā valoda (ne tikai runāt, bet arī lasīt un rakstīt dzimtajā valodā)</a:t>
            </a:r>
          </a:p>
          <a:p>
            <a:r>
              <a:rPr lang="lv-LV" sz="4800" dirty="0" smtClean="0"/>
              <a:t>Latviešu valoda ( mācību priekšmets, mācību saturs parējos priekšmetos)</a:t>
            </a:r>
          </a:p>
          <a:p>
            <a:r>
              <a:rPr lang="lv-LV" sz="4800" dirty="0" smtClean="0"/>
              <a:t>Logopēdiskās problēmas (īpaši </a:t>
            </a:r>
            <a:r>
              <a:rPr lang="lv-LV" sz="4800" dirty="0" err="1" smtClean="0"/>
              <a:t>pirmsskolā</a:t>
            </a:r>
            <a:r>
              <a:rPr lang="lv-LV" sz="4800" dirty="0" smtClean="0"/>
              <a:t>, izmantojot jauno valodas pieredzi)</a:t>
            </a:r>
          </a:p>
          <a:p>
            <a:r>
              <a:rPr lang="lv-LV" sz="4800" dirty="0" smtClean="0"/>
              <a:t>Izglītojamo iepriekšējā mācību pieredze ( jo jaunāki skolēni, jo vieglāka adaptācija)</a:t>
            </a:r>
          </a:p>
          <a:p>
            <a:r>
              <a:rPr lang="lv-LV" sz="4800" dirty="0" smtClean="0"/>
              <a:t>Vietu trūkums </a:t>
            </a:r>
            <a:r>
              <a:rPr lang="lv-LV" sz="4800" dirty="0" err="1" smtClean="0"/>
              <a:t>pirmsskolā</a:t>
            </a:r>
            <a:r>
              <a:rPr lang="lv-LV" sz="4800" dirty="0" smtClean="0"/>
              <a:t> jaunākā vecuma grupās</a:t>
            </a:r>
            <a:endParaRPr lang="lv-LV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45112" cy="1143000"/>
          </a:xfrm>
        </p:spPr>
        <p:txBody>
          <a:bodyPr>
            <a:noAutofit/>
          </a:bodyPr>
          <a:lstStyle/>
          <a:p>
            <a:r>
              <a:rPr lang="lv-LV" sz="6600" b="1" dirty="0" smtClean="0"/>
              <a:t>Atbalsts un piedāvātie problēmu  risinājumi</a:t>
            </a:r>
            <a:endParaRPr lang="lv-LV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42"/>
            <a:ext cx="17545112" cy="7715304"/>
          </a:xfrm>
        </p:spPr>
        <p:txBody>
          <a:bodyPr>
            <a:normAutofit lnSpcReduction="10000"/>
          </a:bodyPr>
          <a:lstStyle/>
          <a:p>
            <a:r>
              <a:rPr lang="lv-LV" sz="6000" dirty="0" smtClean="0"/>
              <a:t>Atbalsta personāla palīdzība skolās (psihologs, logopēds, karjeras konsultants, sociālais pedagogs)</a:t>
            </a:r>
          </a:p>
          <a:p>
            <a:r>
              <a:rPr lang="lv-LV" sz="6000" dirty="0" smtClean="0"/>
              <a:t>Iekļaujošās izglītības centra konsultācijas</a:t>
            </a:r>
          </a:p>
          <a:p>
            <a:r>
              <a:rPr lang="lv-LV" sz="6000" dirty="0" smtClean="0"/>
              <a:t>Papildus mācību stundas individuāli katram skolēnam 1-3 gadu periodā (591.MK noteikumi)</a:t>
            </a:r>
          </a:p>
          <a:p>
            <a:r>
              <a:rPr lang="lv-LV" sz="6000" dirty="0" smtClean="0"/>
              <a:t>DPIP izstrādātie atbalsta materiāli valodas apguvei sākumskolā </a:t>
            </a:r>
          </a:p>
          <a:p>
            <a:r>
              <a:rPr lang="lv-LV" sz="6000" dirty="0" smtClean="0"/>
              <a:t>Sadarbība ar reģiona </a:t>
            </a:r>
            <a:r>
              <a:rPr lang="lv-LV" sz="6000" dirty="0" err="1" smtClean="0"/>
              <a:t>reemigrācijas</a:t>
            </a:r>
            <a:r>
              <a:rPr lang="lv-LV" sz="6000" dirty="0" smtClean="0"/>
              <a:t> koordinatori </a:t>
            </a:r>
            <a:endParaRPr lang="lv-LV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65" y="4070134"/>
            <a:ext cx="13447436" cy="15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1" i="0" dirty="0">
                <a:solidFill>
                  <a:srgbClr val="FFFFFF"/>
                </a:solidFill>
                <a:latin typeface="Advent Pro Light"/>
              </a:rPr>
              <a:t>PALDIES PAR UZMANĪBU!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168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Open Sans</vt:lpstr>
      <vt:lpstr>Advent Pro Light</vt:lpstr>
      <vt:lpstr>Times New Roman</vt:lpstr>
      <vt:lpstr>Calibri</vt:lpstr>
      <vt:lpstr>Office Theme</vt:lpstr>
      <vt:lpstr>Slide 1</vt:lpstr>
      <vt:lpstr>Statistiskā informācija</vt:lpstr>
      <vt:lpstr>Problēmas, ar kurām saskaras reemigrējošie izglītojamie/ģimenes</vt:lpstr>
      <vt:lpstr>Atbalsts un piedāvātie problēmu  risinājumi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Mario's Pizzeria Menu Business Presentation</dc:title>
  <dc:creator>User</dc:creator>
  <cp:lastModifiedBy>151007</cp:lastModifiedBy>
  <cp:revision>25</cp:revision>
  <dcterms:created xsi:type="dcterms:W3CDTF">2006-08-16T00:00:00Z</dcterms:created>
  <dcterms:modified xsi:type="dcterms:W3CDTF">2019-11-26T12:26:17Z</dcterms:modified>
  <dc:identifier>DADr7VQmg1Q</dc:identifier>
</cp:coreProperties>
</file>