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</p:sldIdLst>
  <p:sldSz cx="18288000" cy="10287000"/>
  <p:notesSz cx="6858000" cy="9144000"/>
  <p:embeddedFontLst>
    <p:embeddedFont>
      <p:font typeface="Advent Pro Light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Arial Unicode MS" panose="020B060402020202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-138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30224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333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065972" y="4468611"/>
            <a:ext cx="3884891" cy="617739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943" y="1932819"/>
            <a:ext cx="3884891" cy="617739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8600" y="3314700"/>
            <a:ext cx="5477758" cy="124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ES ATGRIEŽOS LATGALĒ </a:t>
            </a:r>
          </a:p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2019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3358" y="2604334"/>
            <a:ext cx="409064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8"/>
              </a:lnSpc>
              <a:spcBef>
                <a:spcPct val="0"/>
              </a:spcBef>
            </a:pP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ONLINE</a:t>
            </a:r>
            <a:r>
              <a:rPr lang="lv-LV" sz="3255" b="1" i="0" dirty="0" smtClean="0">
                <a:solidFill>
                  <a:srgbClr val="FFFFFF"/>
                </a:solidFill>
                <a:latin typeface="Advent Pro Light"/>
              </a:rPr>
              <a:t> </a:t>
            </a: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KONFERENCE</a:t>
            </a:r>
            <a:endParaRPr lang="en-US" sz="3255" b="1" i="0" dirty="0">
              <a:solidFill>
                <a:srgbClr val="FFFFFF"/>
              </a:solidFill>
              <a:latin typeface="Advent Pro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75646" y="4919079"/>
            <a:ext cx="388213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27. </a:t>
            </a:r>
            <a:r>
              <a:rPr lang="en-US" sz="2500" b="1" i="0" dirty="0" err="1">
                <a:solidFill>
                  <a:srgbClr val="FFFFFF"/>
                </a:solidFill>
                <a:latin typeface="Advent Pro Light"/>
              </a:rPr>
              <a:t>novembris</a:t>
            </a: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, Daugavpils</a:t>
            </a:r>
          </a:p>
        </p:txBody>
      </p:sp>
      <p:pic>
        <p:nvPicPr>
          <p:cNvPr id="14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33500"/>
            <a:ext cx="5486400" cy="163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306780" y="3730947"/>
            <a:ext cx="8136904" cy="23762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Informācijas centrs</a:t>
            </a:r>
            <a:br>
              <a:rPr lang="lv-LV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lv-LV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iebraucējiem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lv-LV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3120" y="2954722"/>
            <a:ext cx="16705856" cy="6293234"/>
          </a:xfrm>
        </p:spPr>
        <p:txBody>
          <a:bodyPr>
            <a:normAutofit fontScale="92500" lnSpcReduction="10000"/>
          </a:bodyPr>
          <a:lstStyle/>
          <a:p>
            <a:pPr marL="195941" indent="0" algn="just">
              <a:buNone/>
            </a:pPr>
            <a:endParaRPr lang="lv-LV" sz="3600" dirty="0"/>
          </a:p>
          <a:p>
            <a:pPr algn="just"/>
            <a:r>
              <a:rPr lang="lv-LV" sz="3600" dirty="0"/>
              <a:t>ICI kā vienas pieturas aģentūra darbu uzsāka</a:t>
            </a:r>
            <a:r>
              <a:rPr lang="en-US" sz="3600" dirty="0"/>
              <a:t> </a:t>
            </a:r>
            <a:r>
              <a:rPr lang="lv-LV" sz="3600" dirty="0"/>
              <a:t>2016.gada 18.maijā</a:t>
            </a:r>
          </a:p>
          <a:p>
            <a:pPr algn="just"/>
            <a:endParaRPr lang="lv-LV" sz="3600" dirty="0"/>
          </a:p>
          <a:p>
            <a:pPr algn="just"/>
            <a:r>
              <a:rPr lang="lv-LV" sz="3600" dirty="0"/>
              <a:t>ICI darbojas Rīgā un četros Latvijas reģionu centros -</a:t>
            </a:r>
            <a:r>
              <a:rPr lang="en-US" sz="3600" dirty="0"/>
              <a:t> </a:t>
            </a:r>
            <a:r>
              <a:rPr lang="en-US" sz="3600" dirty="0" err="1"/>
              <a:t>Daugavpil</a:t>
            </a:r>
            <a:r>
              <a:rPr lang="lv-LV" sz="3600" dirty="0"/>
              <a:t>ī</a:t>
            </a:r>
            <a:r>
              <a:rPr lang="en-US" sz="3600" dirty="0"/>
              <a:t>, </a:t>
            </a:r>
            <a:r>
              <a:rPr lang="en-US" sz="3600" dirty="0" err="1"/>
              <a:t>Jelgav</a:t>
            </a:r>
            <a:r>
              <a:rPr lang="lv-LV" sz="3600" dirty="0"/>
              <a:t>ā</a:t>
            </a:r>
            <a:r>
              <a:rPr lang="en-US" sz="3600" dirty="0"/>
              <a:t>, </a:t>
            </a:r>
            <a:r>
              <a:rPr lang="en-US" sz="3600" dirty="0" err="1"/>
              <a:t>Cēs</a:t>
            </a:r>
            <a:r>
              <a:rPr lang="lv-LV" sz="3600" dirty="0"/>
              <a:t>ī</a:t>
            </a:r>
            <a:r>
              <a:rPr lang="en-US" sz="3600" dirty="0"/>
              <a:t>s </a:t>
            </a:r>
            <a:r>
              <a:rPr lang="en-US" sz="3600" dirty="0"/>
              <a:t>and </a:t>
            </a:r>
            <a:r>
              <a:rPr lang="en-US" sz="3600" dirty="0" err="1"/>
              <a:t>Liepāj</a:t>
            </a:r>
            <a:r>
              <a:rPr lang="lv-LV" sz="3600" dirty="0"/>
              <a:t>ā</a:t>
            </a:r>
          </a:p>
          <a:p>
            <a:pPr algn="just"/>
            <a:endParaRPr lang="lv-LV" sz="3600" dirty="0"/>
          </a:p>
          <a:p>
            <a:pPr algn="just"/>
            <a:r>
              <a:rPr lang="lv-LV" sz="3600" dirty="0"/>
              <a:t>Līdz 2019.gada 1.novembrim ICI ir sniedzis informāciju un atbalstu &lt;4</a:t>
            </a:r>
            <a:r>
              <a:rPr lang="en-US" sz="3600" dirty="0"/>
              <a:t> </a:t>
            </a:r>
            <a:r>
              <a:rPr lang="lv-LV" sz="3600" dirty="0"/>
              <a:t>000 iebraucēju, kuri ieradušies Latvijā no vairāk nekā 92 valstīm ārpus Eiropas Savienības</a:t>
            </a:r>
          </a:p>
          <a:p>
            <a:pPr algn="just"/>
            <a:endParaRPr lang="lv-LV" sz="3600" b="1" dirty="0"/>
          </a:p>
          <a:p>
            <a:pPr algn="just"/>
            <a:r>
              <a:rPr lang="lv-LV" sz="3600" dirty="0"/>
              <a:t>ICI darbību nodrošina un attīsta NVO “Patvērums “Drošā māja””</a:t>
            </a:r>
          </a:p>
          <a:p>
            <a:pPr algn="just"/>
            <a:endParaRPr lang="lv-LV" sz="3600" dirty="0"/>
          </a:p>
          <a:p>
            <a:pPr algn="just"/>
            <a:r>
              <a:rPr lang="lv-LV" sz="3600" b="1" dirty="0"/>
              <a:t>Finansē: </a:t>
            </a:r>
            <a:r>
              <a:rPr lang="lv-LV" sz="3600" dirty="0"/>
              <a:t>Patvēruma, migrācijas un integrācijas fonds, līdzfinansē Eiropas Savienība</a:t>
            </a:r>
          </a:p>
          <a:p>
            <a:pPr marL="195941" indent="0" algn="just">
              <a:buNone/>
            </a:pPr>
            <a:endParaRPr lang="lv-LV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411957"/>
            <a:ext cx="8229600" cy="1714500"/>
          </a:xfrm>
        </p:spPr>
        <p:txBody>
          <a:bodyPr>
            <a:normAutofit/>
          </a:bodyPr>
          <a:lstStyle/>
          <a:p>
            <a:pPr algn="ctr"/>
            <a:r>
              <a:rPr lang="lv-LV" sz="5700" dirty="0"/>
              <a:t>Par mums</a:t>
            </a:r>
            <a:endParaRPr lang="en-US" sz="5700" dirty="0"/>
          </a:p>
        </p:txBody>
      </p:sp>
      <p:pic>
        <p:nvPicPr>
          <p:cNvPr id="5" name="Attēls 1" descr="http://patverums-dm.lv/svs/uploads/images/eu-ic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606996"/>
            <a:ext cx="83529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1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57200" y="2335188"/>
            <a:ext cx="8229600" cy="4752528"/>
          </a:xfrm>
        </p:spPr>
        <p:txBody>
          <a:bodyPr>
            <a:normAutofit/>
          </a:bodyPr>
          <a:lstStyle/>
          <a:p>
            <a:pPr marL="195941" indent="0">
              <a:buNone/>
            </a:pPr>
            <a:endParaRPr lang="lv-LV" sz="3600" dirty="0" smtClean="0"/>
          </a:p>
          <a:p>
            <a:r>
              <a:rPr lang="lv-LV" sz="3600" dirty="0" smtClean="0"/>
              <a:t>Iebraucēji -trešo valstu pilsoņi</a:t>
            </a:r>
          </a:p>
          <a:p>
            <a:endParaRPr lang="lv-LV" sz="3600" dirty="0" smtClean="0"/>
          </a:p>
          <a:p>
            <a:r>
              <a:rPr lang="lv-LV" sz="3600" dirty="0" smtClean="0"/>
              <a:t>Speciālisti, kuri strādā ar iebraucējiem</a:t>
            </a:r>
          </a:p>
          <a:p>
            <a:endParaRPr lang="lv-LV" sz="3600" dirty="0" smtClean="0"/>
          </a:p>
          <a:p>
            <a:r>
              <a:rPr lang="lv-LV" sz="3600" dirty="0" err="1" smtClean="0"/>
              <a:t>Starpsektoriālā</a:t>
            </a:r>
            <a:r>
              <a:rPr lang="lv-LV" sz="3600" dirty="0" smtClean="0"/>
              <a:t> dialoga platforma</a:t>
            </a: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9460010" y="571500"/>
            <a:ext cx="8229600" cy="1143000"/>
          </a:xfrm>
        </p:spPr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                                 </a:t>
            </a:r>
            <a:r>
              <a:rPr lang="lv-LV" sz="4300" dirty="0"/>
              <a:t>Mērķa grupas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681" y="5575548"/>
            <a:ext cx="329822" cy="441877"/>
          </a:xfrm>
          <a:prstGeom prst="rect">
            <a:avLst/>
          </a:prstGeom>
          <a:noFill/>
        </p:spPr>
        <p:txBody>
          <a:bodyPr wrap="none" lIns="163284" tIns="81642" rIns="163284" bIns="81642" rtlCol="0">
            <a:spAutoFit/>
          </a:bodyPr>
          <a:lstStyle/>
          <a:p>
            <a:endParaRPr lang="lv-LV" dirty="0"/>
          </a:p>
        </p:txBody>
      </p:sp>
      <p:pic>
        <p:nvPicPr>
          <p:cNvPr id="1026" name="Picture 2" descr="Image result for target gro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257" y="7087716"/>
            <a:ext cx="425310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83529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0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04" y="2983261"/>
            <a:ext cx="16294496" cy="60276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lv-LV" sz="4300" dirty="0"/>
          </a:p>
          <a:p>
            <a:pPr algn="just">
              <a:buNone/>
            </a:pPr>
            <a:endParaRPr lang="lv-LV" sz="4300" dirty="0"/>
          </a:p>
          <a:p>
            <a:pPr marL="195941" indent="0" algn="just">
              <a:buNone/>
            </a:pPr>
            <a:endParaRPr lang="lv-LV" sz="4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5168" y="411957"/>
            <a:ext cx="15718432" cy="1275159"/>
          </a:xfrm>
        </p:spPr>
        <p:txBody>
          <a:bodyPr>
            <a:normAutofit/>
          </a:bodyPr>
          <a:lstStyle/>
          <a:p>
            <a:pPr algn="ctr"/>
            <a:r>
              <a:rPr lang="lv-LV" sz="5700" dirty="0"/>
              <a:t>Konsultācijas</a:t>
            </a:r>
            <a:endParaRPr lang="en-US" sz="5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281" y="1471092"/>
            <a:ext cx="13726098" cy="88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4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805118" y="2630706"/>
            <a:ext cx="8229600" cy="4525963"/>
          </a:xfrm>
        </p:spPr>
        <p:txBody>
          <a:bodyPr/>
          <a:lstStyle/>
          <a:p>
            <a:endParaRPr lang="lv-LV" dirty="0" smtClean="0"/>
          </a:p>
          <a:p>
            <a:r>
              <a:rPr lang="lv-LV" dirty="0" smtClean="0"/>
              <a:t>TOP 5 konsultāciju tēmas</a:t>
            </a:r>
            <a:r>
              <a:rPr lang="en-US" dirty="0" smtClean="0"/>
              <a:t>: </a:t>
            </a:r>
            <a:endParaRPr lang="lv-LV" dirty="0" smtClean="0"/>
          </a:p>
          <a:p>
            <a:pPr marL="195941" indent="0" algn="just">
              <a:buNone/>
            </a:pPr>
            <a:r>
              <a:rPr lang="lv-LV" dirty="0" smtClean="0"/>
              <a:t>Uzturēšanās atļaujas</a:t>
            </a:r>
            <a:r>
              <a:rPr lang="en-US" dirty="0" smtClean="0"/>
              <a:t>, </a:t>
            </a:r>
            <a:r>
              <a:rPr lang="lv-LV" dirty="0" smtClean="0"/>
              <a:t>nodarbinātība un biznesa iespējas Latvijā</a:t>
            </a:r>
            <a:r>
              <a:rPr lang="en-US" dirty="0" smtClean="0"/>
              <a:t>, </a:t>
            </a:r>
            <a:r>
              <a:rPr lang="lv-LV" dirty="0" smtClean="0"/>
              <a:t>veselības aprūpe, izglītība un ģimenes apvienošanas jautājumi</a:t>
            </a:r>
          </a:p>
          <a:p>
            <a:pPr marL="195941" indent="0">
              <a:buNone/>
            </a:pPr>
            <a:endParaRPr lang="lv-LV" dirty="0"/>
          </a:p>
          <a:p>
            <a:r>
              <a:rPr lang="lv-LV" dirty="0" smtClean="0"/>
              <a:t>Tulkošanas pakalpojumi</a:t>
            </a:r>
          </a:p>
          <a:p>
            <a:r>
              <a:rPr lang="lv-LV" dirty="0" smtClean="0"/>
              <a:t>Brīvprātīgais darbs</a:t>
            </a:r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9547974" y="346139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lv-LV" dirty="0" smtClean="0"/>
              <a:t>                            </a:t>
            </a:r>
            <a:r>
              <a:rPr lang="lv-LV" b="1" dirty="0"/>
              <a:t>Pakalpojumi </a:t>
            </a:r>
            <a:br>
              <a:rPr lang="lv-LV" b="1" dirty="0"/>
            </a:br>
            <a:r>
              <a:rPr lang="lv-LV" b="1" dirty="0"/>
              <a:t>iebraucējiem</a:t>
            </a:r>
            <a:endParaRPr lang="lv-LV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112" y="6439644"/>
            <a:ext cx="7791032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7" y="623038"/>
            <a:ext cx="83529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5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9576048" y="32809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lv-LV" sz="4300" dirty="0"/>
              <a:t> Tulkošanas </a:t>
            </a:r>
            <a:br>
              <a:rPr lang="lv-LV" sz="4300" dirty="0"/>
            </a:br>
            <a:r>
              <a:rPr lang="lv-LV" sz="4300" dirty="0"/>
              <a:t>pakalpojumi</a:t>
            </a:r>
            <a:endParaRPr lang="lv-LV" sz="4300" dirty="0"/>
          </a:p>
        </p:txBody>
      </p:sp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381000" y="2561594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lv-LV" dirty="0" smtClean="0"/>
          </a:p>
          <a:p>
            <a:pPr algn="just"/>
            <a:r>
              <a:rPr lang="lv-LV" sz="4300" dirty="0"/>
              <a:t>Lai nodrošinātu kvalitatīvu saziņu ar ICI klientiem, centrā kopš gada sākuma darbojas 29 tulki un/vai valodu zinātāji </a:t>
            </a:r>
          </a:p>
          <a:p>
            <a:pPr algn="just"/>
            <a:endParaRPr lang="lv-LV" sz="4300" dirty="0"/>
          </a:p>
          <a:p>
            <a:pPr algn="just"/>
            <a:r>
              <a:rPr lang="lv-LV" sz="4300" dirty="0"/>
              <a:t>16 valodas: </a:t>
            </a:r>
            <a:r>
              <a:rPr lang="lv-LV" sz="4300" dirty="0"/>
              <a:t>arābu, kurdu, dari, </a:t>
            </a:r>
            <a:r>
              <a:rPr lang="lv-LV" sz="4300" dirty="0" err="1"/>
              <a:t>farsi</a:t>
            </a:r>
            <a:r>
              <a:rPr lang="lv-LV" sz="4300" dirty="0"/>
              <a:t>, ķīniešu, spāņu, vjetnamiešu, turku, hindi, urdu, </a:t>
            </a:r>
            <a:r>
              <a:rPr lang="lv-LV" sz="4300" dirty="0" err="1"/>
              <a:t>tigriņu</a:t>
            </a:r>
            <a:r>
              <a:rPr lang="lv-LV" sz="4300" dirty="0"/>
              <a:t>, </a:t>
            </a:r>
            <a:r>
              <a:rPr lang="lv-LV" sz="4300" dirty="0" err="1"/>
              <a:t>sorani</a:t>
            </a:r>
            <a:r>
              <a:rPr lang="lv-LV" sz="4300" dirty="0"/>
              <a:t>, gruzīnu, </a:t>
            </a:r>
            <a:r>
              <a:rPr lang="lv-LV" sz="4300" dirty="0" err="1"/>
              <a:t>bangladešas</a:t>
            </a:r>
            <a:r>
              <a:rPr lang="lv-LV" sz="4300" dirty="0"/>
              <a:t>, tamilu un </a:t>
            </a:r>
            <a:r>
              <a:rPr lang="lv-LV" sz="4300" dirty="0" err="1"/>
              <a:t>chakma</a:t>
            </a:r>
            <a:endParaRPr lang="lv-LV" sz="4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336" y="7087557"/>
            <a:ext cx="5184576" cy="259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606996"/>
            <a:ext cx="83529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lv-LV" sz="4300" dirty="0"/>
          </a:p>
        </p:txBody>
      </p:sp>
      <p:pic>
        <p:nvPicPr>
          <p:cNvPr id="3076" name="Picture 4" descr="C:\Users\ICI LIEPAJA\Desktop\integ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44" y="851199"/>
            <a:ext cx="6380112" cy="9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1" descr="http://patverums-dm.lv/svs/uploads/images/eu-ic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606996"/>
            <a:ext cx="835292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56" y="2767236"/>
            <a:ext cx="1728192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9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865" y="4070134"/>
            <a:ext cx="13447436" cy="151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  <a:spcBef>
                <a:spcPct val="0"/>
              </a:spcBef>
            </a:pPr>
            <a:r>
              <a:rPr lang="en-US" sz="8800" b="1" i="0" dirty="0">
                <a:solidFill>
                  <a:srgbClr val="FFFFFF"/>
                </a:solidFill>
                <a:latin typeface="Advent Pro Light"/>
              </a:rPr>
              <a:t>PALDIES PAR UZMANĪBU!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126</Words>
  <Application>Microsoft Office PowerPoint</Application>
  <PresentationFormat>Pielāgots</PresentationFormat>
  <Paragraphs>38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Arial</vt:lpstr>
      <vt:lpstr>Advent Pro Light</vt:lpstr>
      <vt:lpstr>Open Sans</vt:lpstr>
      <vt:lpstr>Arial Unicode MS</vt:lpstr>
      <vt:lpstr>Calibri</vt:lpstr>
      <vt:lpstr>Office Theme</vt:lpstr>
      <vt:lpstr>PowerPoint prezentācija</vt:lpstr>
      <vt:lpstr>Par mums</vt:lpstr>
      <vt:lpstr>                                 Mērķa grupas</vt:lpstr>
      <vt:lpstr>Konsultācijas</vt:lpstr>
      <vt:lpstr>                            Pakalpojumi  iebraucējiem</vt:lpstr>
      <vt:lpstr> Tulkošanas  pakalpojumi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Mario's Pizzeria Menu Business Presentation</dc:title>
  <cp:lastModifiedBy>user</cp:lastModifiedBy>
  <cp:revision>4</cp:revision>
  <dcterms:created xsi:type="dcterms:W3CDTF">2006-08-16T00:00:00Z</dcterms:created>
  <dcterms:modified xsi:type="dcterms:W3CDTF">2019-11-25T21:16:42Z</dcterms:modified>
  <dc:identifier>DADr7VQmg1Q</dc:identifier>
</cp:coreProperties>
</file>