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62" r:id="rId5"/>
    <p:sldId id="261" r:id="rId6"/>
    <p:sldId id="260" r:id="rId7"/>
    <p:sldId id="257" r:id="rId8"/>
  </p:sldIdLst>
  <p:sldSz cx="18288000" cy="10287000"/>
  <p:notesSz cx="7023100" cy="9309100"/>
  <p:embeddedFontLs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Advent Pro Light" panose="020B060402020202020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2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34258F4-B3B9-4D4D-AA10-8D561A8AE639}" type="datetimeFigureOut">
              <a:rPr lang="lv-LV" smtClean="0"/>
              <a:t>2019.11.27.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2D14441-78E0-4469-8795-EAD8E052AA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362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4441-78E0-4469-8795-EAD8E052AA4E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01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4441-78E0-4469-8795-EAD8E052AA4E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407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07-85AA-45F6-A7A2-4FB97600127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2019.11.27.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0F4-47FA-4BF2-9E47-06438B842A73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24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07-85AA-45F6-A7A2-4FB97600127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2019.11.27.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0F4-47FA-4BF2-9E47-06438B842A73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5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07-85AA-45F6-A7A2-4FB97600127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2019.11.27.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0F4-47FA-4BF2-9E47-06438B842A73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07-85AA-45F6-A7A2-4FB97600127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2019.11.27.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0F4-47FA-4BF2-9E47-06438B842A73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00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07-85AA-45F6-A7A2-4FB97600127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2019.11.27.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0F4-47FA-4BF2-9E47-06438B842A73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07-85AA-45F6-A7A2-4FB97600127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2019.11.27.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0F4-47FA-4BF2-9E47-06438B842A73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80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07-85AA-45F6-A7A2-4FB97600127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2019.11.27.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0F4-47FA-4BF2-9E47-06438B842A73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17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07-85AA-45F6-A7A2-4FB97600127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2019.11.27.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0F4-47FA-4BF2-9E47-06438B842A73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9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07-85AA-45F6-A7A2-4FB97600127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2019.11.27.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0F4-47FA-4BF2-9E47-06438B842A73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15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07-85AA-45F6-A7A2-4FB97600127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2019.11.27.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0F4-47FA-4BF2-9E47-06438B842A73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19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207-85AA-45F6-A7A2-4FB97600127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2019.11.27.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0F4-47FA-4BF2-9E47-06438B842A73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3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10207-85AA-45F6-A7A2-4FB976001276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2019.11.27.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8A0F4-47FA-4BF2-9E47-06438B842A73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7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ugavpils.lv/pilseta/pilsetas-attistiba/uznemejdarbiba-daugavpili/investoriem" TargetMode="External"/><Relationship Id="rId3" Type="http://schemas.openxmlformats.org/officeDocument/2006/relationships/hyperlink" Target="https://www.esfondi.lv/infografikas" TargetMode="External"/><Relationship Id="rId7" Type="http://schemas.openxmlformats.org/officeDocument/2006/relationships/hyperlink" Target="https://du.lv/par-mums/uznemejiem/tehnologiju-parneses-kontaktpunkts/pakalpojumi-un-tehnologiju-parneses-piedavajum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ta.lv/piedavajumi_uznemejiem" TargetMode="External"/><Relationship Id="rId5" Type="http://schemas.openxmlformats.org/officeDocument/2006/relationships/hyperlink" Target="https://lpr.gov.lv/lv/luc/pasvaldibu-atbalsts-uznemejiem/#.Xd4gZdVS-Uk" TargetMode="External"/><Relationship Id="rId4" Type="http://schemas.openxmlformats.org/officeDocument/2006/relationships/hyperlink" Target="https://www.zm.gov.lv/zemkopibas-ministrija/statiskas-lapas/infografika?id=5189#jum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30224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r="11333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2065972" y="4468611"/>
            <a:ext cx="3884891" cy="617739"/>
            <a:chOff x="0" y="0"/>
            <a:chExt cx="359410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7943" y="1932819"/>
            <a:ext cx="3884891" cy="617739"/>
            <a:chOff x="0" y="0"/>
            <a:chExt cx="3594100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28600" y="3314700"/>
            <a:ext cx="5477758" cy="124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  <a:spcBef>
                <a:spcPct val="0"/>
              </a:spcBef>
            </a:pPr>
            <a:r>
              <a:rPr lang="en-US" sz="3606" b="1" i="0" dirty="0">
                <a:solidFill>
                  <a:srgbClr val="12C7E0"/>
                </a:solidFill>
                <a:latin typeface="Open Sans"/>
              </a:rPr>
              <a:t>ES ATGRIEŽOS LATGALĒ </a:t>
            </a:r>
          </a:p>
          <a:p>
            <a:pPr algn="ctr">
              <a:lnSpc>
                <a:spcPts val="5048"/>
              </a:lnSpc>
              <a:spcBef>
                <a:spcPct val="0"/>
              </a:spcBef>
            </a:pPr>
            <a:r>
              <a:rPr lang="en-US" sz="3606" b="1" i="0" dirty="0">
                <a:solidFill>
                  <a:srgbClr val="12C7E0"/>
                </a:solidFill>
                <a:latin typeface="Open Sans"/>
              </a:rPr>
              <a:t>2019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3358" y="2604334"/>
            <a:ext cx="4090642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58"/>
              </a:lnSpc>
              <a:spcBef>
                <a:spcPct val="0"/>
              </a:spcBef>
            </a:pPr>
            <a:r>
              <a:rPr lang="en-US" sz="3255" b="1" i="0" dirty="0" smtClean="0">
                <a:solidFill>
                  <a:srgbClr val="FFFFFF"/>
                </a:solidFill>
                <a:latin typeface="Advent Pro Light"/>
              </a:rPr>
              <a:t>ONLINE</a:t>
            </a:r>
            <a:r>
              <a:rPr lang="lv-LV" sz="3255" b="1" i="0" dirty="0" smtClean="0">
                <a:solidFill>
                  <a:srgbClr val="FFFFFF"/>
                </a:solidFill>
                <a:latin typeface="Advent Pro Light"/>
              </a:rPr>
              <a:t> </a:t>
            </a:r>
            <a:r>
              <a:rPr lang="en-US" sz="3255" b="1" i="0" dirty="0" smtClean="0">
                <a:solidFill>
                  <a:srgbClr val="FFFFFF"/>
                </a:solidFill>
                <a:latin typeface="Advent Pro Light"/>
              </a:rPr>
              <a:t>KONFERENCE</a:t>
            </a:r>
            <a:endParaRPr lang="en-US" sz="3255" b="1" i="0" dirty="0">
              <a:solidFill>
                <a:srgbClr val="FFFFFF"/>
              </a:solidFill>
              <a:latin typeface="Advent Pro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75646" y="4919079"/>
            <a:ext cx="388213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b="1" i="0" dirty="0">
                <a:solidFill>
                  <a:srgbClr val="FFFFFF"/>
                </a:solidFill>
                <a:latin typeface="Advent Pro Light"/>
              </a:rPr>
              <a:t>27. </a:t>
            </a:r>
            <a:r>
              <a:rPr lang="en-US" sz="2500" b="1" i="0" dirty="0" err="1">
                <a:solidFill>
                  <a:srgbClr val="FFFFFF"/>
                </a:solidFill>
                <a:latin typeface="Advent Pro Light"/>
              </a:rPr>
              <a:t>novembris</a:t>
            </a:r>
            <a:r>
              <a:rPr lang="en-US" sz="2500" b="1" i="0" dirty="0">
                <a:solidFill>
                  <a:srgbClr val="FFFFFF"/>
                </a:solidFill>
                <a:latin typeface="Advent Pro Light"/>
              </a:rPr>
              <a:t>, Daugavpils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43800" y="6972300"/>
            <a:ext cx="105374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lv-LV" sz="4400" b="1" dirty="0"/>
              <a:t>Andris </a:t>
            </a:r>
            <a:r>
              <a:rPr lang="lv-LV" sz="4400" b="1" dirty="0" err="1"/>
              <a:t>Kucins</a:t>
            </a:r>
            <a:r>
              <a:rPr lang="lv-LV" sz="4400" dirty="0"/>
              <a:t>, </a:t>
            </a:r>
            <a:endParaRPr lang="lv-LV" sz="4400" dirty="0" smtClean="0"/>
          </a:p>
          <a:p>
            <a:pPr algn="r"/>
            <a:r>
              <a:rPr lang="lv-LV" sz="4400" dirty="0" smtClean="0"/>
              <a:t>LPR </a:t>
            </a:r>
            <a:r>
              <a:rPr lang="lv-LV" sz="4400" dirty="0"/>
              <a:t>Latgales uzņēmējdarbības centra vadītājs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23900"/>
            <a:ext cx="14935200" cy="1143000"/>
          </a:xfrm>
        </p:spPr>
        <p:txBody>
          <a:bodyPr>
            <a:normAutofit/>
          </a:bodyPr>
          <a:lstStyle/>
          <a:p>
            <a:r>
              <a:rPr lang="lv-LV" dirty="0" smtClean="0"/>
              <a:t>Atbalsta iespējas ideju realizācijai Latgales reģionā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49462"/>
            <a:ext cx="14935200" cy="7200900"/>
          </a:xfrm>
        </p:spPr>
        <p:txBody>
          <a:bodyPr>
            <a:normAutofit fontScale="85000" lnSpcReduction="10000"/>
          </a:bodyPr>
          <a:lstStyle/>
          <a:p>
            <a:r>
              <a:rPr lang="lv-LV" dirty="0" smtClean="0"/>
              <a:t>ES fondu finansējuma programmas uzņēmējdarbības jomā – </a:t>
            </a:r>
          </a:p>
          <a:p>
            <a:pPr marL="0" indent="0">
              <a:buNone/>
            </a:pPr>
            <a:r>
              <a:rPr lang="lv-LV" dirty="0">
                <a:hlinkClick r:id="rId3"/>
              </a:rPr>
              <a:t>https://</a:t>
            </a:r>
            <a:r>
              <a:rPr lang="lv-LV" dirty="0" smtClean="0">
                <a:hlinkClick r:id="rId3"/>
              </a:rPr>
              <a:t>www.esfondi.lv/infografikas</a:t>
            </a:r>
            <a:endParaRPr lang="lv-LV" dirty="0" smtClean="0"/>
          </a:p>
          <a:p>
            <a:pPr marL="0" indent="0">
              <a:buNone/>
            </a:pPr>
            <a:r>
              <a:rPr lang="lv-LV" dirty="0">
                <a:hlinkClick r:id="rId4"/>
              </a:rPr>
              <a:t>https://</a:t>
            </a:r>
            <a:r>
              <a:rPr lang="lv-LV" dirty="0" smtClean="0">
                <a:hlinkClick r:id="rId4"/>
              </a:rPr>
              <a:t>www.zm.gov.lv/zemkopibas-ministrija/statiskas-lapas/infografika?id=5189#jump</a:t>
            </a: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r>
              <a:rPr lang="lv-LV" dirty="0" smtClean="0"/>
              <a:t>Pašvaldību atbalsts un grantu programmas uzņēmējiem – </a:t>
            </a:r>
          </a:p>
          <a:p>
            <a:pPr marL="0" indent="0">
              <a:buNone/>
            </a:pPr>
            <a:r>
              <a:rPr lang="lv-LV" dirty="0">
                <a:hlinkClick r:id="rId5"/>
              </a:rPr>
              <a:t>https://lpr.gov.lv/lv/luc/pasvaldibu-atbalsts-uznemejiem/#.</a:t>
            </a:r>
            <a:r>
              <a:rPr lang="lv-LV" dirty="0" smtClean="0">
                <a:hlinkClick r:id="rId5"/>
              </a:rPr>
              <a:t>Xd4gZdVS-Uk</a:t>
            </a:r>
            <a:r>
              <a:rPr lang="lv-LV" dirty="0" smtClean="0"/>
              <a:t> </a:t>
            </a:r>
          </a:p>
          <a:p>
            <a:pPr marL="0" indent="0">
              <a:buNone/>
            </a:pPr>
            <a:endParaRPr lang="lv-LV" dirty="0" smtClean="0"/>
          </a:p>
          <a:p>
            <a:r>
              <a:rPr lang="lv-LV" dirty="0" smtClean="0"/>
              <a:t>Reģiona augstskolu pakalpojumi uzņēmējiem</a:t>
            </a:r>
          </a:p>
          <a:p>
            <a:pPr marL="0" indent="0">
              <a:buNone/>
            </a:pPr>
            <a:r>
              <a:rPr lang="lv-LV" dirty="0">
                <a:hlinkClick r:id="rId6"/>
              </a:rPr>
              <a:t>https://</a:t>
            </a:r>
            <a:r>
              <a:rPr lang="lv-LV" dirty="0" smtClean="0">
                <a:hlinkClick r:id="rId6"/>
              </a:rPr>
              <a:t>www.rta.lv/piedavajumi_uznemejiem</a:t>
            </a:r>
            <a:endParaRPr lang="lv-LV" dirty="0" smtClean="0"/>
          </a:p>
          <a:p>
            <a:pPr marL="0" indent="0">
              <a:buNone/>
            </a:pPr>
            <a:r>
              <a:rPr lang="lv-LV" dirty="0">
                <a:hlinkClick r:id="rId7"/>
              </a:rPr>
              <a:t>https://du.lv/par-mums/uznemejiem/tehnologiju-parneses-kontaktpunkts/pakalpojumi-un-tehnologiju-parneses-piedavajumi</a:t>
            </a:r>
            <a:r>
              <a:rPr lang="lv-LV" dirty="0" smtClean="0">
                <a:hlinkClick r:id="rId7"/>
              </a:rPr>
              <a:t>/</a:t>
            </a: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r>
              <a:rPr lang="lv-LV" dirty="0" smtClean="0"/>
              <a:t>Pieejama uzņēmējdarbības vajadzībām atbilstoša infrastruktūra</a:t>
            </a:r>
          </a:p>
          <a:p>
            <a:pPr marL="0" indent="0">
              <a:buNone/>
            </a:pPr>
            <a:r>
              <a:rPr lang="lv-LV" dirty="0">
                <a:hlinkClick r:id="rId8"/>
              </a:rPr>
              <a:t>https://</a:t>
            </a:r>
            <a:r>
              <a:rPr lang="lv-LV" dirty="0" smtClean="0">
                <a:hlinkClick r:id="rId8"/>
              </a:rPr>
              <a:t>www.daugavpils.lv/pilseta/pilsetas-attistiba/uznemejdarbiba-daugavpili/investoriem</a:t>
            </a: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r>
              <a:rPr lang="lv-LV" dirty="0" smtClean="0"/>
              <a:t>Bezmaksas konsultantu tīkls reģionā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8792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2" y="484943"/>
            <a:ext cx="10733580" cy="8976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28765" y="9461663"/>
            <a:ext cx="40064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100" b="1" dirty="0">
                <a:solidFill>
                  <a:prstClr val="black"/>
                </a:solidFill>
              </a:rPr>
              <a:t>Avots: </a:t>
            </a:r>
            <a:r>
              <a:rPr lang="lv-LV" sz="2100" dirty="0">
                <a:solidFill>
                  <a:prstClr val="black"/>
                </a:solidFill>
              </a:rPr>
              <a:t>Centrālā statistikas pārvalde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336" y="1519898"/>
            <a:ext cx="7531890" cy="47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77956"/>
            <a:ext cx="12344400" cy="79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19100"/>
            <a:ext cx="13792200" cy="2057400"/>
          </a:xfrm>
        </p:spPr>
        <p:txBody>
          <a:bodyPr>
            <a:normAutofit/>
          </a:bodyPr>
          <a:lstStyle/>
          <a:p>
            <a:r>
              <a:rPr lang="lv-LV" sz="5400" b="1" dirty="0" smtClean="0"/>
              <a:t>Būtiskākie jauno uzņēmumumu izaicinājumi</a:t>
            </a:r>
            <a:endParaRPr lang="lv-LV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476500"/>
            <a:ext cx="12725400" cy="6400800"/>
          </a:xfrm>
        </p:spPr>
        <p:txBody>
          <a:bodyPr>
            <a:normAutofit/>
          </a:bodyPr>
          <a:lstStyle/>
          <a:p>
            <a:r>
              <a:rPr lang="lv-LV" sz="4800" dirty="0" smtClean="0"/>
              <a:t>Finansējuma piesaiste plānotajai biznesa idejai</a:t>
            </a:r>
          </a:p>
          <a:p>
            <a:r>
              <a:rPr lang="lv-LV" sz="4800" dirty="0" smtClean="0"/>
              <a:t>Kvalificētu darbinieku piesaiste</a:t>
            </a:r>
          </a:p>
          <a:p>
            <a:r>
              <a:rPr lang="lv-LV" sz="4800" dirty="0" smtClean="0"/>
              <a:t>Spēja orientēt uzņēmuma darbību uz eksporta tirgiem</a:t>
            </a:r>
          </a:p>
          <a:p>
            <a:r>
              <a:rPr lang="lv-LV" sz="4800" dirty="0" smtClean="0"/>
              <a:t>Produkta/ pakalpojuma dzīves cikls samazinās</a:t>
            </a:r>
          </a:p>
          <a:p>
            <a:r>
              <a:rPr lang="lv-LV" sz="4800" dirty="0" smtClean="0"/>
              <a:t>Spēja ģenerēt inovatīvus risinājumus paaugstina uzņēmuma </a:t>
            </a:r>
            <a:r>
              <a:rPr lang="lv-LV" sz="4800" dirty="0" smtClean="0"/>
              <a:t>konkurētspēju</a:t>
            </a:r>
            <a:endParaRPr lang="lv-LV" sz="4800" dirty="0" smtClean="0"/>
          </a:p>
        </p:txBody>
      </p:sp>
    </p:spTree>
    <p:extLst>
      <p:ext uri="{BB962C8B-B14F-4D97-AF65-F5344CB8AC3E}">
        <p14:creationId xmlns:p14="http://schemas.microsoft.com/office/powerpoint/2010/main" val="369739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666" r="56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4865" y="4070134"/>
            <a:ext cx="13447436" cy="151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19"/>
              </a:lnSpc>
              <a:spcBef>
                <a:spcPct val="0"/>
              </a:spcBef>
            </a:pPr>
            <a:r>
              <a:rPr lang="en-US" sz="8800" b="1" i="0" dirty="0">
                <a:solidFill>
                  <a:srgbClr val="FFFFFF"/>
                </a:solidFill>
                <a:latin typeface="Advent Pro Light"/>
              </a:rPr>
              <a:t>PALDIES PAR UZMANĪBU!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116</Words>
  <Application>Microsoft Office PowerPoint</Application>
  <PresentationFormat>Custom</PresentationFormat>
  <Paragraphs>32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Open Sans</vt:lpstr>
      <vt:lpstr>Advent Pro Light</vt:lpstr>
      <vt:lpstr>Calibri Light</vt:lpstr>
      <vt:lpstr>Calibri</vt:lpstr>
      <vt:lpstr>Office Theme</vt:lpstr>
      <vt:lpstr>1_Office Theme</vt:lpstr>
      <vt:lpstr>PowerPoint Presentation</vt:lpstr>
      <vt:lpstr>Atbalsta iespējas ideju realizācijai Latgales reģionā</vt:lpstr>
      <vt:lpstr>PowerPoint Presentation</vt:lpstr>
      <vt:lpstr>PowerPoint Presentation</vt:lpstr>
      <vt:lpstr>Būtiskākie jauno uzņēmumumu izaicinājumi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and White Mario's Pizzeria Menu Business Presentation</dc:title>
  <dc:creator>Andris 01-050</dc:creator>
  <cp:lastModifiedBy>Zaiga Lāce</cp:lastModifiedBy>
  <cp:revision>11</cp:revision>
  <cp:lastPrinted>2019-11-26T14:19:48Z</cp:lastPrinted>
  <dcterms:created xsi:type="dcterms:W3CDTF">2006-08-16T00:00:00Z</dcterms:created>
  <dcterms:modified xsi:type="dcterms:W3CDTF">2019-11-27T08:11:53Z</dcterms:modified>
  <dc:identifier>DADr7VQmg1Q</dc:identifier>
</cp:coreProperties>
</file>