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3" r:id="rId4"/>
    <p:sldId id="278" r:id="rId5"/>
    <p:sldId id="274" r:id="rId6"/>
    <p:sldId id="275" r:id="rId7"/>
  </p:sldIdLst>
  <p:sldSz cx="9144000" cy="6858000" type="screen4x3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3C067-6F67-4DEB-9C64-4888B0E26D24}" v="1" dt="2019-01-09T09:11:25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76" d="100"/>
          <a:sy n="76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ita Peipiņa" userId="eb7e3141-ff95-4211-9441-b757e3ce3320" providerId="ADAL" clId="{1803C067-6F67-4DEB-9C64-4888B0E26D24}"/>
    <pc:docChg chg="custSel delSld modSld">
      <pc:chgData name="Ivita Peipiņa" userId="eb7e3141-ff95-4211-9441-b757e3ce3320" providerId="ADAL" clId="{1803C067-6F67-4DEB-9C64-4888B0E26D24}" dt="2019-01-09T09:43:20.271" v="106" actId="20577"/>
      <pc:docMkLst>
        <pc:docMk/>
      </pc:docMkLst>
      <pc:sldChg chg="modSp">
        <pc:chgData name="Ivita Peipiņa" userId="eb7e3141-ff95-4211-9441-b757e3ce3320" providerId="ADAL" clId="{1803C067-6F67-4DEB-9C64-4888B0E26D24}" dt="2019-01-09T09:43:20.271" v="106" actId="20577"/>
        <pc:sldMkLst>
          <pc:docMk/>
          <pc:sldMk cId="0" sldId="256"/>
        </pc:sldMkLst>
        <pc:spChg chg="mod">
          <ac:chgData name="Ivita Peipiņa" userId="eb7e3141-ff95-4211-9441-b757e3ce3320" providerId="ADAL" clId="{1803C067-6F67-4DEB-9C64-4888B0E26D24}" dt="2019-01-09T09:43:20.271" v="106" actId="20577"/>
          <ac:spMkLst>
            <pc:docMk/>
            <pc:sldMk cId="0" sldId="256"/>
            <ac:spMk id="5" creationId="{00000000-0000-0000-0000-000000000000}"/>
          </ac:spMkLst>
        </pc:spChg>
      </pc:sldChg>
      <pc:sldChg chg="del">
        <pc:chgData name="Ivita Peipiņa" userId="eb7e3141-ff95-4211-9441-b757e3ce3320" providerId="ADAL" clId="{1803C067-6F67-4DEB-9C64-4888B0E26D24}" dt="2019-01-09T09:43:07.288" v="91" actId="2696"/>
        <pc:sldMkLst>
          <pc:docMk/>
          <pc:sldMk cId="3377320179" sldId="262"/>
        </pc:sldMkLst>
      </pc:sldChg>
      <pc:sldChg chg="modSp">
        <pc:chgData name="Ivita Peipiņa" userId="eb7e3141-ff95-4211-9441-b757e3ce3320" providerId="ADAL" clId="{1803C067-6F67-4DEB-9C64-4888B0E26D24}" dt="2019-01-09T09:22:47.430" v="90" actId="113"/>
        <pc:sldMkLst>
          <pc:docMk/>
          <pc:sldMk cId="3871269113" sldId="275"/>
        </pc:sldMkLst>
        <pc:spChg chg="mod">
          <ac:chgData name="Ivita Peipiņa" userId="eb7e3141-ff95-4211-9441-b757e3ce3320" providerId="ADAL" clId="{1803C067-6F67-4DEB-9C64-4888B0E26D24}" dt="2019-01-09T09:22:47.430" v="90" actId="113"/>
          <ac:spMkLst>
            <pc:docMk/>
            <pc:sldMk cId="3871269113" sldId="27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"/>
            <a:ext cx="9143998" cy="13323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332656"/>
            <a:ext cx="8072419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5" y="1556792"/>
            <a:ext cx="8229600" cy="460851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992888" cy="11430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92888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6525344"/>
            <a:ext cx="9154274" cy="485056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85825" cy="952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520" y="6342781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C8768A0C-36BF-4B15-8696-E1B57213C8BB}" type="datetimeFigureOut">
              <a:rPr lang="lv-LV" smtClean="0"/>
              <a:pPr/>
              <a:t>09.01.2019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320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C2E84B7-5A92-465A-819A-D595F965BFA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337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Business Communication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115" y="269775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Company Name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"/>
            <a:ext cx="9144000" cy="301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060432" cy="3096344"/>
          </a:xfrm>
        </p:spPr>
        <p:txBody>
          <a:bodyPr>
            <a:normAutofit/>
          </a:bodyPr>
          <a:lstStyle/>
          <a:p>
            <a:r>
              <a:rPr lang="lv-LV" dirty="0"/>
              <a:t>Reģionālās attīstības un sadarbības komiteja</a:t>
            </a:r>
          </a:p>
        </p:txBody>
      </p:sp>
      <p:sp>
        <p:nvSpPr>
          <p:cNvPr id="5" name="Apakšvirsraksts 4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6400800" cy="642942"/>
          </a:xfrm>
        </p:spPr>
        <p:txBody>
          <a:bodyPr>
            <a:noAutofit/>
          </a:bodyPr>
          <a:lstStyle/>
          <a:p>
            <a:r>
              <a:rPr lang="lv-LV" sz="2400"/>
              <a:t>09.01.2019</a:t>
            </a:r>
            <a:endParaRPr lang="lv-LV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3094F2-634E-48E7-957E-9DB11F1E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E44EF-3C27-4454-9CA7-2C7F69F554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/>
              <a:t>Politikas mērķi atbilstoši ERAF un Kohēzijas fonda 2021-2017 regulējumam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39330C0-4EC3-41C4-8136-CB4653EAA3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9815493"/>
              </p:ext>
            </p:extLst>
          </p:nvPr>
        </p:nvGraphicFramePr>
        <p:xfrm>
          <a:off x="455613" y="2174874"/>
          <a:ext cx="4041775" cy="44944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41775">
                  <a:extLst>
                    <a:ext uri="{9D8B030D-6E8A-4147-A177-3AD203B41FA5}">
                      <a16:colId xmlns:a16="http://schemas.microsoft.com/office/drawing/2014/main" val="3483845773"/>
                    </a:ext>
                  </a:extLst>
                </a:gridCol>
              </a:tblGrid>
              <a:tr h="898897">
                <a:tc>
                  <a:txBody>
                    <a:bodyPr/>
                    <a:lstStyle/>
                    <a:p>
                      <a:r>
                        <a:rPr lang="lv-LV" b="0" dirty="0"/>
                        <a:t>1.Gudrāka Eiropa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625174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r>
                        <a:rPr lang="lv-LV" dirty="0"/>
                        <a:t>2. Zaļāka Eiropa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16758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r>
                        <a:rPr lang="lv-LV" dirty="0"/>
                        <a:t>3.Labāk sasniedzama Eiropa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71906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r>
                        <a:rPr lang="lv-LV" dirty="0"/>
                        <a:t>4. Sociālāka Eiropa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313194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r>
                        <a:rPr lang="lv-LV" dirty="0"/>
                        <a:t>5. Iedzīvotājiem tuvāka Eiropa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31368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957336-B665-4B98-B82F-84FB63287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/>
              <a:t>NAP2027 PRIORITĀTES - VĒRTĪBAS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3974F3A-5DDE-4B1E-8B1A-888FB402DB6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81912585"/>
              </p:ext>
            </p:extLst>
          </p:nvPr>
        </p:nvGraphicFramePr>
        <p:xfrm>
          <a:off x="4645026" y="2174874"/>
          <a:ext cx="4040188" cy="4494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val="197486775"/>
                    </a:ext>
                  </a:extLst>
                </a:gridCol>
              </a:tblGrid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1. Tautas ataudze un dzīvildze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48030"/>
                  </a:ext>
                </a:extLst>
              </a:tr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2. Zināšanas un prasmes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27517"/>
                  </a:ext>
                </a:extLst>
              </a:tr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3. Materiālā labklājība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92688"/>
                  </a:ext>
                </a:extLst>
              </a:tr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4. Dzīves vide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18523"/>
                  </a:ext>
                </a:extLst>
              </a:tr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5. Kultūra, sports, atpūta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37213"/>
                  </a:ext>
                </a:extLst>
              </a:tr>
              <a:tr h="749081">
                <a:tc>
                  <a:txBody>
                    <a:bodyPr/>
                    <a:lstStyle/>
                    <a:p>
                      <a:r>
                        <a:rPr lang="lv-LV" dirty="0"/>
                        <a:t>6. Valstiskums un pilsoniskā apziņa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98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61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NAP 2027 kodola piedāvājumā trūkst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lv-LV" sz="2800" dirty="0"/>
              <a:t>Trūkst reģionālās attīstības un  teritoriālās komponentes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Nav Latvija 2030 pārmantojamības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Trūkst risinājuma kā NAPs kalpos par investīciju plānu sarunās ar ES?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Publisko investīciju avotu klāstā nav paredzēts valsts attīstības budžets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Nav pieminētas pašvaldības, arī ne kā sadarbības partneri 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NAP izstrādes procesa līdzdarbībā, interešu saskaņošanas procesā -  pašvaldības, plānošanas reģioni, u.c. </a:t>
            </a:r>
          </a:p>
          <a:p>
            <a:pPr marL="0" indent="0"/>
            <a:r>
              <a:rPr lang="lv-LV" sz="2800" dirty="0"/>
              <a:t>	</a:t>
            </a:r>
          </a:p>
          <a:p>
            <a:pPr marL="457200" indent="-457200">
              <a:buFontTx/>
              <a:buChar char="-"/>
            </a:pPr>
            <a:endParaRPr lang="lv-LV" sz="2800" dirty="0">
              <a:solidFill>
                <a:srgbClr val="C00000"/>
              </a:solidFill>
            </a:endParaRP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8647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859F-8869-4EE1-9AC0-6D048691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LPS piedāvā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327B8-CEFE-4671-8272-44C446F33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Kopā ar NAP2027 gatavot izmaiņas Latvija 2030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Izvirzīt konkrētu mērķi, kas jāsasniedz nākamajos 7 gados, nomainot virspusējo nekonkrēto labo nodomu uzskaitījumu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NAP 2027 labo nodomu sasniegšanai NAP integrēt nepieciešamas strukturālas pārmaiņas ekonomikā un valsts pārvaldē - attīstības priekšnosacījumi reģionos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Kā NAP prioritātes izvirzīt: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dirty="0"/>
              <a:t>Augstas pievienotās vērtības ražošanas atbalstu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dirty="0"/>
              <a:t>Izglītības un zinātnes atbalstu, kas potenciāli nodrošinās augstu atalgojumu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lv-LV" dirty="0"/>
              <a:t>Ekonomisko aktivitāšu veidu dažādošanu reģionos un pašvaldībās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i="1" dirty="0"/>
              <a:t>Noteikt mērījumus, kurus izmantot šo uzdevumu sasniegumu mērīšanai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NAP progresu mērīt teritoriālā griezumā</a:t>
            </a:r>
          </a:p>
        </p:txBody>
      </p:sp>
    </p:spTree>
    <p:extLst>
      <p:ext uri="{BB962C8B-B14F-4D97-AF65-F5344CB8AC3E}">
        <p14:creationId xmlns:p14="http://schemas.microsoft.com/office/powerpoint/2010/main" val="30073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LPS piedāvā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lv-LV" dirty="0"/>
          </a:p>
          <a:p>
            <a:r>
              <a:rPr lang="lv-LV" dirty="0"/>
              <a:t>LPS piedāvājums – </a:t>
            </a:r>
          </a:p>
          <a:p>
            <a:r>
              <a:rPr lang="lv-LV" dirty="0"/>
              <a:t>      prioritāti “Valstiskums un pilsoniskā apziņa” aizstāt ar prioritāti </a:t>
            </a:r>
            <a:r>
              <a:rPr lang="lv-LV" b="1" dirty="0"/>
              <a:t>“Nacionālā un vietējā ilgtspēja” </a:t>
            </a:r>
            <a:r>
              <a:rPr lang="lv-LV" dirty="0"/>
              <a:t>(M.Pūķa/LPS priekšlikums) ar attiecīgiem rādītājiem nacionālajai un vietējai ilgtspējai:</a:t>
            </a:r>
          </a:p>
          <a:p>
            <a:endParaRPr lang="lv-LV" dirty="0"/>
          </a:p>
          <a:p>
            <a:r>
              <a:rPr lang="lv-LV" dirty="0"/>
              <a:t>-   “Nacionālā ilgtspēja” - Nacionālā ilgtspēja raksturo Latvijas kā latviešu tautas mājvietas spēju nākamajos gadsimtos pastāvēt un attīstīties </a:t>
            </a:r>
          </a:p>
          <a:p>
            <a:pPr marL="457200" indent="-457200">
              <a:buFontTx/>
              <a:buChar char="-"/>
            </a:pPr>
            <a:endParaRPr lang="lv-LV" dirty="0"/>
          </a:p>
          <a:p>
            <a:pPr marL="457200" indent="-457200">
              <a:buFontTx/>
              <a:buChar char="-"/>
            </a:pPr>
            <a:r>
              <a:rPr lang="lv-LV" dirty="0"/>
              <a:t>“Vietējā ilgtspēja”- Vietējā ilgtspēja raksturo vietējo kopienu (labas pašvaldības galvenais nosacījums ir tās iedzīvotāju piederības sajūta teritorijai, gatavība iesaistīties šīs teritorijas attīstībā) spēju nākamajos gadsimtos pastāvēt un attīstīties </a:t>
            </a:r>
          </a:p>
        </p:txBody>
      </p:sp>
    </p:spTree>
    <p:extLst>
      <p:ext uri="{BB962C8B-B14F-4D97-AF65-F5344CB8AC3E}">
        <p14:creationId xmlns:p14="http://schemas.microsoft.com/office/powerpoint/2010/main" val="343599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LPS piedāvā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lv-LV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NAP 2027 I redakcijas izstrādes procesā iesaistīt pašvaldības un </a:t>
            </a:r>
            <a:r>
              <a:rPr lang="lv-LV" b="1" dirty="0"/>
              <a:t>februārī – marta </a:t>
            </a:r>
            <a:r>
              <a:rPr lang="lv-LV" dirty="0"/>
              <a:t>sākumā visos plānošanas reģionos organizēt 5 padziļinātas diskusijas kopā ar NAP ekspertiem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dirty="0"/>
              <a:t>Pašvaldību un plānošanas reģionu priekšlikumi iesniedzami līdz 22.janvārim LPS</a:t>
            </a:r>
          </a:p>
        </p:txBody>
      </p:sp>
    </p:spTree>
    <p:extLst>
      <p:ext uri="{BB962C8B-B14F-4D97-AF65-F5344CB8AC3E}">
        <p14:creationId xmlns:p14="http://schemas.microsoft.com/office/powerpoint/2010/main" val="3871269113"/>
      </p:ext>
    </p:extLst>
  </p:cSld>
  <p:clrMapOvr>
    <a:masterClrMapping/>
  </p:clrMapOvr>
</p:sld>
</file>

<file path=ppt/theme/theme1.xml><?xml version="1.0" encoding="utf-8"?>
<a:theme xmlns:a="http://schemas.openxmlformats.org/drawingml/2006/main" name="LP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1" id="{02B3E70C-C4B3-4202-B642-FE831CBF5B14}" vid="{08689DD2-0DFF-4FC3-BBC4-7CED02EBD4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LPS</Template>
  <TotalTime>339</TotalTime>
  <Words>348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LPS</vt:lpstr>
      <vt:lpstr>Reģionālās attīstības un sadarbības komiteja</vt:lpstr>
      <vt:lpstr>PowerPoint Presentation</vt:lpstr>
      <vt:lpstr>NAP 2027 kodola piedāvājumā trūkst</vt:lpstr>
      <vt:lpstr>LPS piedāvā</vt:lpstr>
      <vt:lpstr>LPS piedāvā</vt:lpstr>
      <vt:lpstr>LPS piedāvā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LPS uzstādījums ES sturktūrfondiem</dc:title>
  <dc:creator>Ivita Peipiņa</dc:creator>
  <cp:lastModifiedBy>Ivita Peipiņa</cp:lastModifiedBy>
  <cp:revision>34</cp:revision>
  <cp:lastPrinted>2019-01-09T09:11:37Z</cp:lastPrinted>
  <dcterms:created xsi:type="dcterms:W3CDTF">2014-10-13T11:55:36Z</dcterms:created>
  <dcterms:modified xsi:type="dcterms:W3CDTF">2019-01-09T09:43:28Z</dcterms:modified>
</cp:coreProperties>
</file>