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91" r:id="rId4"/>
    <p:sldId id="279" r:id="rId5"/>
    <p:sldId id="292" r:id="rId6"/>
    <p:sldId id="293" r:id="rId7"/>
    <p:sldId id="294" r:id="rId8"/>
    <p:sldId id="288" r:id="rId9"/>
    <p:sldId id="290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7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9462" autoAdjust="0"/>
  </p:normalViewPr>
  <p:slideViewPr>
    <p:cSldViewPr>
      <p:cViewPr>
        <p:scale>
          <a:sx n="70" d="100"/>
          <a:sy n="70" d="100"/>
        </p:scale>
        <p:origin x="-138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CD03E-28F6-49E0-BFB3-0B227CF298D0}" type="datetimeFigureOut">
              <a:rPr lang="lv-LV" smtClean="0"/>
              <a:pPr/>
              <a:t>2018.09.24.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9760C-0C6F-4803-9367-9209D93984A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878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57A7E8-86E4-4CF9-B2C6-AAD58483C5A6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9E18B3-9979-4961-85E8-240562874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7A7E8-86E4-4CF9-B2C6-AAD58483C5A6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9E18B3-9979-4961-85E8-240562874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7A7E8-86E4-4CF9-B2C6-AAD58483C5A6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9E18B3-9979-4961-85E8-240562874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7A7E8-86E4-4CF9-B2C6-AAD58483C5A6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9E18B3-9979-4961-85E8-2405628748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7A7E8-86E4-4CF9-B2C6-AAD58483C5A6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9E18B3-9979-4961-85E8-2405628748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7A7E8-86E4-4CF9-B2C6-AAD58483C5A6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9E18B3-9979-4961-85E8-2405628748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7A7E8-86E4-4CF9-B2C6-AAD58483C5A6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9E18B3-9979-4961-85E8-240562874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7A7E8-86E4-4CF9-B2C6-AAD58483C5A6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9E18B3-9979-4961-85E8-2405628748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7A7E8-86E4-4CF9-B2C6-AAD58483C5A6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9E18B3-9979-4961-85E8-240562874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57A7E8-86E4-4CF9-B2C6-AAD58483C5A6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9E18B3-9979-4961-85E8-240562874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57A7E8-86E4-4CF9-B2C6-AAD58483C5A6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9E18B3-9979-4961-85E8-2405628748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57A7E8-86E4-4CF9-B2C6-AAD58483C5A6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19E18B3-9979-4961-85E8-240562874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integration.l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26201"/>
            <a:ext cx="8136904" cy="2376264"/>
          </a:xfrm>
        </p:spPr>
        <p:txBody>
          <a:bodyPr>
            <a:noAutofit/>
          </a:bodyPr>
          <a:lstStyle/>
          <a:p>
            <a:pPr algn="ctr"/>
            <a:r>
              <a:rPr lang="lv-LV" sz="4400" dirty="0" smtClean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Informācijas centrs</a:t>
            </a:r>
            <a:br>
              <a:rPr lang="lv-LV" sz="4400" dirty="0" smtClean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lv-LV" sz="4400" dirty="0" smtClean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iebraucējiem</a:t>
            </a:r>
            <a:br>
              <a:rPr lang="lv-LV" sz="4400" dirty="0" smtClean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</a:br>
            <a:endParaRPr lang="en-US" sz="4400" dirty="0">
              <a:solidFill>
                <a:schemeClr val="accent1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1088"/>
            <a:ext cx="7558608" cy="288032"/>
          </a:xfrm>
        </p:spPr>
        <p:txBody>
          <a:bodyPr>
            <a:normAutofit fontScale="55000" lnSpcReduction="20000"/>
          </a:bodyPr>
          <a:lstStyle/>
          <a:p>
            <a:r>
              <a:rPr lang="lv-LV" dirty="0" smtClean="0"/>
              <a:t> 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241916"/>
            <a:ext cx="2376264" cy="161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ttēls 1" descr="http://patverums-dm.lv/svs/uploads/images/eu-ic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4176464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lv-LV" dirty="0" smtClean="0"/>
          </a:p>
          <a:p>
            <a:pPr algn="ctr">
              <a:buNone/>
            </a:pPr>
            <a:endParaRPr lang="lv-LV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lv-LV" sz="4000" dirty="0" smtClean="0">
                <a:solidFill>
                  <a:schemeClr val="accent1">
                    <a:lumMod val="75000"/>
                  </a:schemeClr>
                </a:solidFill>
              </a:rPr>
              <a:t>Paldies par Jūsu uzmanību!</a:t>
            </a:r>
          </a:p>
          <a:p>
            <a:pPr algn="ctr">
              <a:buNone/>
            </a:pPr>
            <a:endParaRPr lang="lv-LV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lv-LV" sz="4000" dirty="0" smtClean="0">
                <a:solidFill>
                  <a:schemeClr val="accent1">
                    <a:lumMod val="75000"/>
                  </a:schemeClr>
                </a:solidFill>
              </a:rPr>
              <a:t>Jautājumi?</a:t>
            </a:r>
          </a:p>
          <a:p>
            <a:pPr algn="ctr">
              <a:buNone/>
            </a:pPr>
            <a:endParaRPr lang="lv-LV" sz="4000" dirty="0" smtClean="0"/>
          </a:p>
          <a:p>
            <a:pPr algn="ctr">
              <a:buNone/>
            </a:pPr>
            <a:endParaRPr lang="en-US" sz="4000" dirty="0"/>
          </a:p>
        </p:txBody>
      </p:sp>
      <p:pic>
        <p:nvPicPr>
          <p:cNvPr id="4" name="Attēls 1" descr="http://patverums-dm.lv/svs/uploads/images/eu-ici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176464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969814"/>
            <a:ext cx="8352928" cy="4195489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endParaRPr lang="lv-LV" sz="2000" dirty="0"/>
          </a:p>
          <a:p>
            <a:pPr algn="just"/>
            <a:r>
              <a:rPr lang="lv-LV" sz="2000" dirty="0" smtClean="0"/>
              <a:t>ICI kā vienas pieturas aģentūra darbu uzsāka</a:t>
            </a:r>
            <a:r>
              <a:rPr lang="en-US" sz="2000" dirty="0" smtClean="0"/>
              <a:t> </a:t>
            </a:r>
            <a:r>
              <a:rPr lang="lv-LV" sz="2000" dirty="0" smtClean="0"/>
              <a:t>2016.gada 18.maijā</a:t>
            </a:r>
          </a:p>
          <a:p>
            <a:pPr algn="just"/>
            <a:endParaRPr lang="lv-LV" sz="2000" dirty="0"/>
          </a:p>
          <a:p>
            <a:pPr algn="just"/>
            <a:r>
              <a:rPr lang="lv-LV" sz="2000" dirty="0" smtClean="0"/>
              <a:t>ICI darbojas Rīgā un četros Latvijas reģionu centros -</a:t>
            </a:r>
            <a:r>
              <a:rPr lang="en-US" sz="2000" dirty="0" smtClean="0"/>
              <a:t> </a:t>
            </a:r>
            <a:r>
              <a:rPr lang="en-US" sz="2000" dirty="0" err="1" smtClean="0"/>
              <a:t>Daugavpil</a:t>
            </a:r>
            <a:r>
              <a:rPr lang="lv-LV" sz="2000" dirty="0" smtClean="0"/>
              <a:t>ī</a:t>
            </a:r>
            <a:r>
              <a:rPr lang="en-US" sz="2000" dirty="0" smtClean="0"/>
              <a:t>, </a:t>
            </a:r>
            <a:r>
              <a:rPr lang="en-US" sz="2000" dirty="0" err="1" smtClean="0"/>
              <a:t>Jelgav</a:t>
            </a:r>
            <a:r>
              <a:rPr lang="lv-LV" sz="2000" dirty="0" smtClean="0"/>
              <a:t>ā</a:t>
            </a:r>
            <a:r>
              <a:rPr lang="en-US" sz="2000" dirty="0" smtClean="0"/>
              <a:t>, </a:t>
            </a:r>
            <a:r>
              <a:rPr lang="en-US" sz="2000" dirty="0" err="1" smtClean="0"/>
              <a:t>Cēs</a:t>
            </a:r>
            <a:r>
              <a:rPr lang="lv-LV" sz="2000" dirty="0" smtClean="0"/>
              <a:t>ī</a:t>
            </a:r>
            <a:r>
              <a:rPr lang="en-US" sz="2000" dirty="0" smtClean="0"/>
              <a:t>s </a:t>
            </a:r>
            <a:r>
              <a:rPr lang="en-US" sz="2000" dirty="0"/>
              <a:t>and </a:t>
            </a:r>
            <a:r>
              <a:rPr lang="en-US" sz="2000" dirty="0" err="1" smtClean="0"/>
              <a:t>Liepāj</a:t>
            </a:r>
            <a:r>
              <a:rPr lang="lv-LV" sz="2000" dirty="0" smtClean="0"/>
              <a:t>ā</a:t>
            </a:r>
          </a:p>
          <a:p>
            <a:pPr algn="just"/>
            <a:endParaRPr lang="lv-LV" sz="2000" dirty="0"/>
          </a:p>
          <a:p>
            <a:pPr algn="just"/>
            <a:r>
              <a:rPr lang="lv-LV" sz="2000" dirty="0" smtClean="0"/>
              <a:t>Līdz 2018.gada 31.augustam ICI ir sniedzis informāciju un atbalstu &lt;3</a:t>
            </a:r>
            <a:r>
              <a:rPr lang="en-US" sz="2000" dirty="0" smtClean="0"/>
              <a:t> </a:t>
            </a:r>
            <a:r>
              <a:rPr lang="lv-LV" sz="2000" dirty="0" smtClean="0"/>
              <a:t>000 iebraucēju, kuri ieradušies Latvijā no vairāk nekā 80 valstīm ārpus Eiropas </a:t>
            </a:r>
            <a:r>
              <a:rPr lang="lv-LV" sz="2000" dirty="0" smtClean="0"/>
              <a:t>Savienības</a:t>
            </a:r>
            <a:endParaRPr lang="lv-LV" sz="1600" dirty="0" smtClean="0"/>
          </a:p>
          <a:p>
            <a:pPr algn="just"/>
            <a:endParaRPr lang="lv-LV" sz="2000" b="1" dirty="0" smtClean="0"/>
          </a:p>
          <a:p>
            <a:pPr algn="just"/>
            <a:r>
              <a:rPr lang="lv-LV" sz="2000" dirty="0" smtClean="0"/>
              <a:t>ICI darbību nodrošina un attīsta NVO “Patvērums “Drošā māja””</a:t>
            </a:r>
          </a:p>
          <a:p>
            <a:pPr algn="just"/>
            <a:endParaRPr lang="lv-LV" sz="2000" dirty="0" smtClean="0"/>
          </a:p>
          <a:p>
            <a:pPr algn="just"/>
            <a:r>
              <a:rPr lang="lv-LV" sz="2000" b="1" dirty="0" smtClean="0"/>
              <a:t>Finansē: </a:t>
            </a:r>
            <a:r>
              <a:rPr lang="lv-LV" sz="2000" dirty="0" smtClean="0"/>
              <a:t>Patvēruma, migrācijas un integrācijas fonds, līdzfinansē Eiropas Savienība</a:t>
            </a:r>
          </a:p>
          <a:p>
            <a:pPr marL="109728" indent="0" algn="just">
              <a:buNone/>
            </a:pPr>
            <a:endParaRPr lang="lv-LV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pPr algn="ctr"/>
            <a:r>
              <a:rPr lang="lv-LV" sz="3200" dirty="0" smtClean="0">
                <a:solidFill>
                  <a:schemeClr val="tx1"/>
                </a:solidFill>
              </a:rPr>
              <a:t>Par mums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Attēls 1" descr="http://patverums-dm.lv/svs/uploads/images/eu-ici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176464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lv-LV" dirty="0" smtClean="0"/>
          </a:p>
          <a:p>
            <a:r>
              <a:rPr lang="lv-LV" dirty="0" smtClean="0"/>
              <a:t>Iebraucēji -trešo valstu pilsoņi</a:t>
            </a:r>
          </a:p>
          <a:p>
            <a:endParaRPr lang="lv-LV" dirty="0" smtClean="0"/>
          </a:p>
          <a:p>
            <a:r>
              <a:rPr lang="lv-LV" dirty="0" smtClean="0"/>
              <a:t>Speciālisti, kuri strādā ar iebraucējiem</a:t>
            </a:r>
          </a:p>
          <a:p>
            <a:endParaRPr lang="lv-LV" dirty="0" smtClean="0"/>
          </a:p>
          <a:p>
            <a:r>
              <a:rPr lang="lv-LV" dirty="0" err="1" smtClean="0"/>
              <a:t>Starpsektoriālā</a:t>
            </a:r>
            <a:r>
              <a:rPr lang="lv-LV" dirty="0" smtClean="0"/>
              <a:t> dialoga platforma</a:t>
            </a:r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tx1"/>
                </a:solidFill>
              </a:rPr>
              <a:t>                                 </a:t>
            </a:r>
            <a:r>
              <a:rPr lang="lv-LV" sz="2400" dirty="0" smtClean="0">
                <a:solidFill>
                  <a:schemeClr val="tx1"/>
                </a:solidFill>
              </a:rPr>
              <a:t>Mērķa grupas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dirty="0"/>
          </a:p>
        </p:txBody>
      </p:sp>
      <p:pic>
        <p:nvPicPr>
          <p:cNvPr id="1026" name="Picture 2" descr="Image result for target grou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212655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ttēls 1" descr="http://patverums-dm.lv/svs/uploads/images/eu-ic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17646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4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988840"/>
            <a:ext cx="8147248" cy="401845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lv-LV" sz="2400" dirty="0" smtClean="0"/>
          </a:p>
          <a:p>
            <a:pPr algn="just">
              <a:buNone/>
            </a:pPr>
            <a:endParaRPr lang="lv-LV" sz="2400" dirty="0" smtClean="0"/>
          </a:p>
          <a:p>
            <a:pPr marL="109728" indent="0" algn="just">
              <a:buNone/>
            </a:pPr>
            <a:endParaRPr lang="lv-LV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850106"/>
          </a:xfrm>
        </p:spPr>
        <p:txBody>
          <a:bodyPr>
            <a:normAutofit/>
          </a:bodyPr>
          <a:lstStyle/>
          <a:p>
            <a:pPr algn="ctr"/>
            <a:r>
              <a:rPr lang="lv-LV" sz="3200" dirty="0" smtClean="0">
                <a:solidFill>
                  <a:schemeClr val="tx1"/>
                </a:solidFill>
              </a:rPr>
              <a:t>Konsultācijas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86304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smtClean="0"/>
              <a:t>TOP 5 konsultāciju tēmas</a:t>
            </a:r>
            <a:r>
              <a:rPr lang="en-US" dirty="0" smtClean="0"/>
              <a:t>: </a:t>
            </a:r>
            <a:endParaRPr lang="lv-LV" dirty="0" smtClean="0"/>
          </a:p>
          <a:p>
            <a:pPr marL="109728" indent="0" algn="just">
              <a:buNone/>
            </a:pPr>
            <a:r>
              <a:rPr lang="lv-LV" dirty="0" smtClean="0"/>
              <a:t>Uzturēšanās atļaujas</a:t>
            </a:r>
            <a:r>
              <a:rPr lang="en-US" dirty="0" smtClean="0"/>
              <a:t>, </a:t>
            </a:r>
            <a:r>
              <a:rPr lang="lv-LV" dirty="0" smtClean="0"/>
              <a:t>nodarbinātība un biznesa iespējas Latvijā</a:t>
            </a:r>
            <a:r>
              <a:rPr lang="en-US" dirty="0" smtClean="0"/>
              <a:t>, </a:t>
            </a:r>
            <a:r>
              <a:rPr lang="lv-LV" dirty="0" smtClean="0"/>
              <a:t>veselības aprūpe, izglītība un ģimenes apvienošanas jautājumi</a:t>
            </a:r>
          </a:p>
          <a:p>
            <a:pPr marL="109728" indent="0">
              <a:buNone/>
            </a:pPr>
            <a:endParaRPr lang="lv-LV" dirty="0"/>
          </a:p>
          <a:p>
            <a:r>
              <a:rPr lang="lv-LV" dirty="0" smtClean="0"/>
              <a:t>Tulkošanas pakalpojumi</a:t>
            </a:r>
          </a:p>
          <a:p>
            <a:r>
              <a:rPr lang="lv-LV" dirty="0" smtClean="0"/>
              <a:t>Brīvprātīgais darbs</a:t>
            </a:r>
            <a:endParaRPr lang="lv-LV" dirty="0"/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dirty="0" smtClean="0"/>
              <a:t>                            </a:t>
            </a:r>
            <a:r>
              <a:rPr lang="lv-LV" sz="2400" dirty="0" smtClean="0">
                <a:solidFill>
                  <a:schemeClr val="tx1"/>
                </a:solidFill>
              </a:rPr>
              <a:t>Pakalpojumi </a:t>
            </a:r>
            <a:br>
              <a:rPr lang="lv-LV" sz="2400" dirty="0" smtClean="0">
                <a:solidFill>
                  <a:schemeClr val="tx1"/>
                </a:solidFill>
              </a:rPr>
            </a:br>
            <a:r>
              <a:rPr lang="lv-LV" sz="2400" dirty="0" smtClean="0">
                <a:solidFill>
                  <a:schemeClr val="tx1"/>
                </a:solidFill>
              </a:rPr>
              <a:t>iebraucējiem</a:t>
            </a:r>
            <a:endParaRPr lang="lv-LV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89551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ttēls 1" descr="http://patverums-dm.lv/svs/uploads/images/eu-ic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17646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3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v-LV" dirty="0" smtClean="0"/>
          </a:p>
          <a:p>
            <a:r>
              <a:rPr lang="lv-LV" dirty="0" smtClean="0"/>
              <a:t>TOP 5 konsultāciju tēmas</a:t>
            </a:r>
            <a:r>
              <a:rPr lang="en-US" dirty="0" smtClean="0"/>
              <a:t>: </a:t>
            </a:r>
            <a:endParaRPr lang="lv-LV" dirty="0" smtClean="0"/>
          </a:p>
          <a:p>
            <a:pPr marL="109728" indent="0" algn="just">
              <a:buNone/>
            </a:pPr>
            <a:r>
              <a:rPr lang="lv-LV" dirty="0" smtClean="0"/>
              <a:t>nodarbinātība, veselības aprūpe, izglītība, migrācijas jautājumi, latviešu valodas kursi</a:t>
            </a:r>
          </a:p>
          <a:p>
            <a:pPr marL="109728" indent="0" algn="just">
              <a:buNone/>
            </a:pPr>
            <a:endParaRPr lang="lv-LV" dirty="0"/>
          </a:p>
          <a:p>
            <a:pPr algn="just"/>
            <a:r>
              <a:rPr lang="lv-LV" dirty="0" err="1" smtClean="0"/>
              <a:t>Starpsektoriālā</a:t>
            </a:r>
            <a:r>
              <a:rPr lang="lv-LV" dirty="0" smtClean="0"/>
              <a:t> dialoga platforma</a:t>
            </a:r>
          </a:p>
          <a:p>
            <a:pPr algn="just"/>
            <a:r>
              <a:rPr lang="lv-LV" dirty="0" smtClean="0"/>
              <a:t>Starptautiskas konferences</a:t>
            </a:r>
          </a:p>
          <a:p>
            <a:pPr algn="just"/>
            <a:r>
              <a:rPr lang="lv-LV" dirty="0" smtClean="0"/>
              <a:t>Tulkošanas pakalpojumi</a:t>
            </a:r>
          </a:p>
          <a:p>
            <a:pPr algn="just"/>
            <a:endParaRPr lang="lv-LV" dirty="0"/>
          </a:p>
          <a:p>
            <a:pPr algn="just"/>
            <a:endParaRPr lang="lv-LV" dirty="0"/>
          </a:p>
          <a:p>
            <a:pPr algn="just"/>
            <a:endParaRPr lang="lv-LV" dirty="0"/>
          </a:p>
          <a:p>
            <a:pPr algn="just"/>
            <a:endParaRPr lang="lv-LV" dirty="0"/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lv-LV" dirty="0" smtClean="0"/>
              <a:t>                                  </a:t>
            </a:r>
            <a:r>
              <a:rPr lang="lv-LV" sz="2400" dirty="0" smtClean="0">
                <a:solidFill>
                  <a:schemeClr val="tx1"/>
                </a:solidFill>
              </a:rPr>
              <a:t>Atbalsts speciālistiem</a:t>
            </a:r>
            <a:endParaRPr lang="lv-LV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3218144" cy="19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ttēls 1" descr="http://patverums-dm.lv/svs/uploads/images/eu-ic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17646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8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lv-LV" sz="2000" dirty="0" smtClean="0"/>
          </a:p>
          <a:p>
            <a:pPr algn="just"/>
            <a:r>
              <a:rPr lang="en-US" sz="2000" dirty="0" err="1" smtClean="0"/>
              <a:t>Koordinētai</a:t>
            </a:r>
            <a:r>
              <a:rPr lang="en-US" sz="2000" dirty="0" smtClean="0"/>
              <a:t> </a:t>
            </a:r>
            <a:r>
              <a:rPr lang="en-US" sz="2000" dirty="0" err="1" smtClean="0"/>
              <a:t>starpinstitūciju</a:t>
            </a:r>
            <a:r>
              <a:rPr lang="en-US" sz="2000" dirty="0" smtClean="0"/>
              <a:t> </a:t>
            </a:r>
            <a:r>
              <a:rPr lang="en-US" sz="2000" dirty="0" err="1" smtClean="0"/>
              <a:t>sadarbībai</a:t>
            </a:r>
            <a:r>
              <a:rPr lang="en-US" sz="2000" dirty="0" smtClean="0"/>
              <a:t> </a:t>
            </a:r>
            <a:r>
              <a:rPr lang="en-US" sz="2000" dirty="0" err="1" smtClean="0"/>
              <a:t>integrācijas</a:t>
            </a:r>
            <a:r>
              <a:rPr lang="en-US" sz="2000" dirty="0" smtClean="0"/>
              <a:t> </a:t>
            </a:r>
            <a:r>
              <a:rPr lang="en-US" sz="2000" dirty="0" err="1" smtClean="0"/>
              <a:t>jautājumos</a:t>
            </a:r>
            <a:r>
              <a:rPr lang="en-US" sz="2000" dirty="0" smtClean="0"/>
              <a:t> no </a:t>
            </a:r>
            <a:r>
              <a:rPr lang="en-US" sz="2000" dirty="0" err="1" smtClean="0"/>
              <a:t>šā</a:t>
            </a:r>
            <a:r>
              <a:rPr lang="en-US" sz="2000" dirty="0" smtClean="0"/>
              <a:t> </a:t>
            </a:r>
            <a:r>
              <a:rPr lang="en-US" sz="2000" dirty="0" err="1" smtClean="0"/>
              <a:t>gada</a:t>
            </a:r>
            <a:r>
              <a:rPr lang="en-US" sz="2000" dirty="0" smtClean="0"/>
              <a:t> </a:t>
            </a:r>
            <a:r>
              <a:rPr lang="en-US" sz="2000" dirty="0" err="1" smtClean="0"/>
              <a:t>sākuma</a:t>
            </a:r>
            <a:r>
              <a:rPr lang="en-US" sz="2000" dirty="0" smtClean="0"/>
              <a:t> </a:t>
            </a:r>
            <a:r>
              <a:rPr lang="en-US" sz="2000" dirty="0" err="1" smtClean="0"/>
              <a:t>tiek</a:t>
            </a:r>
            <a:r>
              <a:rPr lang="en-US" sz="2000" dirty="0" smtClean="0"/>
              <a:t> </a:t>
            </a:r>
            <a:r>
              <a:rPr lang="en-US" sz="2000" dirty="0" err="1" smtClean="0"/>
              <a:t>attīstīta</a:t>
            </a:r>
            <a:r>
              <a:rPr lang="en-US" sz="2000" dirty="0" smtClean="0"/>
              <a:t> </a:t>
            </a:r>
            <a:r>
              <a:rPr lang="en-US" sz="2000" dirty="0" err="1" smtClean="0"/>
              <a:t>Starpsektorālā</a:t>
            </a:r>
            <a:r>
              <a:rPr lang="en-US" sz="2000" dirty="0" smtClean="0"/>
              <a:t> </a:t>
            </a:r>
            <a:r>
              <a:rPr lang="en-US" sz="2000" dirty="0" err="1" smtClean="0"/>
              <a:t>Dialoga</a:t>
            </a:r>
            <a:r>
              <a:rPr lang="en-US" sz="2000" dirty="0" smtClean="0"/>
              <a:t> </a:t>
            </a:r>
            <a:r>
              <a:rPr lang="en-US" sz="2000" dirty="0" err="1" smtClean="0"/>
              <a:t>platforma</a:t>
            </a:r>
            <a:r>
              <a:rPr lang="en-US" sz="2000" dirty="0" smtClean="0"/>
              <a:t>, </a:t>
            </a:r>
            <a:r>
              <a:rPr lang="en-US" sz="2000" dirty="0" err="1" smtClean="0"/>
              <a:t>tajā</a:t>
            </a:r>
            <a:r>
              <a:rPr lang="en-US" sz="2000" dirty="0" smtClean="0"/>
              <a:t> </a:t>
            </a:r>
            <a:r>
              <a:rPr lang="en-US" sz="2000" dirty="0" err="1" smtClean="0"/>
              <a:t>iesaistot</a:t>
            </a:r>
            <a:r>
              <a:rPr lang="en-US" sz="2000" dirty="0" smtClean="0"/>
              <a:t> ne </a:t>
            </a:r>
            <a:r>
              <a:rPr lang="en-US" sz="2000" dirty="0" err="1" smtClean="0"/>
              <a:t>tikai</a:t>
            </a:r>
            <a:r>
              <a:rPr lang="en-US" sz="2000" dirty="0" smtClean="0"/>
              <a:t> </a:t>
            </a:r>
            <a:r>
              <a:rPr lang="en-US" sz="2000" dirty="0" err="1" smtClean="0"/>
              <a:t>valsts</a:t>
            </a:r>
            <a:r>
              <a:rPr lang="en-US" sz="2000" dirty="0" smtClean="0"/>
              <a:t>, </a:t>
            </a:r>
            <a:r>
              <a:rPr lang="en-US" sz="2000" dirty="0" err="1" smtClean="0"/>
              <a:t>pašvaldību</a:t>
            </a:r>
            <a:r>
              <a:rPr lang="en-US" sz="2000" dirty="0" smtClean="0"/>
              <a:t>, </a:t>
            </a:r>
            <a:r>
              <a:rPr lang="en-US" sz="2000" dirty="0" err="1" smtClean="0"/>
              <a:t>nevalstiskās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organizācijas</a:t>
            </a:r>
            <a:r>
              <a:rPr lang="en-US" sz="2000" dirty="0" smtClean="0"/>
              <a:t>, bet </a:t>
            </a:r>
            <a:r>
              <a:rPr lang="en-US" sz="2000" dirty="0" err="1" smtClean="0"/>
              <a:t>arī</a:t>
            </a:r>
            <a:r>
              <a:rPr lang="en-US" sz="2000" dirty="0" smtClean="0"/>
              <a:t> </a:t>
            </a:r>
            <a:r>
              <a:rPr lang="en-US" sz="2000" dirty="0" err="1" smtClean="0"/>
              <a:t>privāto</a:t>
            </a:r>
            <a:r>
              <a:rPr lang="en-US" sz="2000" dirty="0" smtClean="0"/>
              <a:t> </a:t>
            </a:r>
            <a:r>
              <a:rPr lang="en-US" sz="2000" dirty="0" err="1" smtClean="0"/>
              <a:t>sektoru</a:t>
            </a:r>
            <a:r>
              <a:rPr lang="en-US" sz="2000" dirty="0" smtClean="0"/>
              <a:t>. </a:t>
            </a:r>
            <a:endParaRPr lang="lv-LV" sz="2400" dirty="0"/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lv-LV" sz="2400" dirty="0" err="1" smtClean="0">
                <a:solidFill>
                  <a:schemeClr val="tx1"/>
                </a:solidFill>
              </a:rPr>
              <a:t>Starpsektoriālā</a:t>
            </a:r>
            <a:r>
              <a:rPr lang="lv-LV" sz="2400" dirty="0" smtClean="0">
                <a:solidFill>
                  <a:schemeClr val="tx1"/>
                </a:solidFill>
              </a:rPr>
              <a:t/>
            </a:r>
            <a:br>
              <a:rPr lang="lv-LV" sz="2400" dirty="0" smtClean="0">
                <a:solidFill>
                  <a:schemeClr val="tx1"/>
                </a:solidFill>
              </a:rPr>
            </a:br>
            <a:r>
              <a:rPr lang="lv-LV" sz="2400" dirty="0" smtClean="0">
                <a:solidFill>
                  <a:schemeClr val="tx1"/>
                </a:solidFill>
              </a:rPr>
              <a:t>dialoga platforma</a:t>
            </a:r>
            <a:endParaRPr lang="lv-LV" sz="24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306" y="3717032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45383"/>
            <a:ext cx="38100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ttēls 1" descr="http://patverums-dm.lv/svs/uploads/images/eu-ici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17646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9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lv-LV" sz="2400" dirty="0" smtClean="0">
                <a:solidFill>
                  <a:schemeClr val="tx1"/>
                </a:solidFill>
              </a:rPr>
              <a:t> Tulkošanas </a:t>
            </a:r>
            <a:br>
              <a:rPr lang="lv-LV" sz="2400" dirty="0" smtClean="0">
                <a:solidFill>
                  <a:schemeClr val="tx1"/>
                </a:solidFill>
              </a:rPr>
            </a:br>
            <a:r>
              <a:rPr lang="lv-LV" sz="2400" dirty="0" smtClean="0">
                <a:solidFill>
                  <a:schemeClr val="tx1"/>
                </a:solidFill>
              </a:rPr>
              <a:t>pakalpojumi</a:t>
            </a:r>
            <a:endParaRPr lang="lv-LV" sz="2400" dirty="0">
              <a:solidFill>
                <a:schemeClr val="tx1"/>
              </a:solidFill>
            </a:endParaRPr>
          </a:p>
        </p:txBody>
      </p:sp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pPr algn="just"/>
            <a:r>
              <a:rPr lang="lv-LV" sz="2400" dirty="0" smtClean="0"/>
              <a:t>Lai nodrošinātu kvalitatīvu saziņu ar ICI klientiem, centrā kopš gada sākuma darbojas 23 tulki un/vai valodu zinātāji </a:t>
            </a:r>
          </a:p>
          <a:p>
            <a:pPr algn="just"/>
            <a:endParaRPr lang="lv-LV" sz="2400" dirty="0" smtClean="0"/>
          </a:p>
          <a:p>
            <a:pPr algn="just"/>
            <a:r>
              <a:rPr lang="lv-LV" sz="2400" dirty="0"/>
              <a:t>11 </a:t>
            </a:r>
            <a:r>
              <a:rPr lang="lv-LV" sz="2400" dirty="0" smtClean="0"/>
              <a:t>valodas: arābu, kurdu, dari, ķīniešu, spāņu, vjetnamiešu, turku, hindi, </a:t>
            </a:r>
            <a:r>
              <a:rPr lang="lv-LV" sz="2400" dirty="0" err="1" smtClean="0"/>
              <a:t>tigriņu</a:t>
            </a:r>
            <a:r>
              <a:rPr lang="lv-LV" sz="2400" dirty="0" smtClean="0"/>
              <a:t>, </a:t>
            </a:r>
            <a:r>
              <a:rPr lang="lv-LV" sz="2400" dirty="0" err="1" smtClean="0"/>
              <a:t>sorani</a:t>
            </a:r>
            <a:r>
              <a:rPr lang="lv-LV" sz="2400" dirty="0" smtClean="0"/>
              <a:t>, gruzīnu</a:t>
            </a:r>
            <a:endParaRPr lang="lv-LV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3024336" cy="20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ttēls 1" descr="http://patverums-dm.lv/svs/uploads/images/eu-ic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17646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3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lv-LV" sz="2400" dirty="0">
              <a:solidFill>
                <a:schemeClr val="tx1"/>
              </a:solidFill>
            </a:endParaRPr>
          </a:p>
        </p:txBody>
      </p:sp>
      <p:pic>
        <p:nvPicPr>
          <p:cNvPr id="3076" name="Picture 4" descr="C:\Users\ICI LIEPAJA\Desktop\integr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7466"/>
            <a:ext cx="3190056" cy="65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ttēls 1" descr="http://patverums-dm.lv/svs/uploads/images/eu-ici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176464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44824"/>
            <a:ext cx="86409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26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179</Words>
  <Application>Microsoft Office PowerPoint</Application>
  <PresentationFormat>Slaidrāde ekrānā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1" baseType="lpstr">
      <vt:lpstr>Concourse</vt:lpstr>
      <vt:lpstr>Informācijas centrs iebraucējiem </vt:lpstr>
      <vt:lpstr>Par mums</vt:lpstr>
      <vt:lpstr>                                 Mērķa grupas</vt:lpstr>
      <vt:lpstr>Konsultācijas</vt:lpstr>
      <vt:lpstr>                            Pakalpojumi  iebraucējiem</vt:lpstr>
      <vt:lpstr>                                  Atbalsts speciālistiem</vt:lpstr>
      <vt:lpstr>Starpsektoriālā dialoga platforma</vt:lpstr>
      <vt:lpstr> Tulkošanas  pakalpojumi</vt:lpstr>
      <vt:lpstr>PowerPoint prezentācija</vt:lpstr>
      <vt:lpstr>PowerPoint prezentācija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Projekts  «Informācijas centrs imigrantiem»</dc:title>
  <dc:creator>Rasa</dc:creator>
  <cp:lastModifiedBy>Drosa maja 2</cp:lastModifiedBy>
  <cp:revision>180</cp:revision>
  <dcterms:created xsi:type="dcterms:W3CDTF">2016-09-07T07:58:59Z</dcterms:created>
  <dcterms:modified xsi:type="dcterms:W3CDTF">2018-09-24T13:12:46Z</dcterms:modified>
</cp:coreProperties>
</file>